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8" r:id="rId4"/>
    <p:sldId id="367" r:id="rId5"/>
    <p:sldId id="365" r:id="rId6"/>
    <p:sldId id="364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89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89"/>
          <a:stretch>
            <a:fillRect/>
          </a:stretch>
        </p:blipFill>
        <p:spPr>
          <a:xfrm>
            <a:off x="1781760" y="3095704"/>
            <a:ext cx="7667776" cy="83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262" y="1130617"/>
            <a:ext cx="11801475" cy="330517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1919536" y="2927221"/>
            <a:ext cx="9145016" cy="792088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727848" y="2855213"/>
            <a:ext cx="0" cy="864096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1919536" y="2927221"/>
            <a:ext cx="6192688" cy="792088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8040216" y="2999229"/>
            <a:ext cx="3168352" cy="72008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4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15238" y="3757278"/>
            <a:ext cx="361904" cy="238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48571" y="3757278"/>
            <a:ext cx="371427" cy="238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048329" y="3309767"/>
            <a:ext cx="216024" cy="119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8031" y="4196054"/>
            <a:ext cx="10800000" cy="2461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6485173" y="4386890"/>
            <a:ext cx="390476" cy="238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485173" y="4386890"/>
            <a:ext cx="390476" cy="238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361364" y="5016651"/>
            <a:ext cx="542857" cy="238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418507" y="5016651"/>
            <a:ext cx="542857" cy="238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885173" y="5789540"/>
            <a:ext cx="657142" cy="305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037554" y="6142588"/>
            <a:ext cx="647619" cy="305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7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48571" y="1907974"/>
            <a:ext cx="2057142" cy="324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062857" y="2538323"/>
            <a:ext cx="2066666" cy="324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910476" y="3168673"/>
            <a:ext cx="2066666" cy="334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8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9939047" y="2841884"/>
            <a:ext cx="790476" cy="320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015238" y="3358162"/>
            <a:ext cx="628571" cy="309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939047" y="3861048"/>
            <a:ext cx="790476" cy="320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920000" y="4377326"/>
            <a:ext cx="809523" cy="309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YìYì.</cp:lastModifiedBy>
  <cp:revision>38</cp:revision>
  <dcterms:created xsi:type="dcterms:W3CDTF">2015-09-16T06:52:00Z</dcterms:created>
  <dcterms:modified xsi:type="dcterms:W3CDTF">2023-07-13T12:46:19Z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