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682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0A6F8-789E-5360-DB29-0BEA9110D4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7"/>
          <a:stretch/>
        </p:blipFill>
        <p:spPr>
          <a:xfrm>
            <a:off x="3419404" y="2996952"/>
            <a:ext cx="5353192" cy="1279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CAAA9-30B4-189C-E59E-74AFCF032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ECFE5-0C71-B5DC-0CFC-84A362864070}"/>
              </a:ext>
            </a:extLst>
          </p:cNvPr>
          <p:cNvSpPr/>
          <p:nvPr/>
        </p:nvSpPr>
        <p:spPr bwMode="auto">
          <a:xfrm>
            <a:off x="1615238" y="2424453"/>
            <a:ext cx="2742857" cy="286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3D0EC5-BD80-BB47-C3EB-F385ECD5D15E}"/>
              </a:ext>
            </a:extLst>
          </p:cNvPr>
          <p:cNvSpPr/>
          <p:nvPr/>
        </p:nvSpPr>
        <p:spPr bwMode="auto">
          <a:xfrm>
            <a:off x="1624761" y="3045568"/>
            <a:ext cx="5466666" cy="29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5FA2005-35C1-1F09-6655-48FF396275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3418261"/>
            <a:ext cx="10800000" cy="213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0BE401-BC69-3B90-BF98-EA484FB838C1}"/>
              </a:ext>
            </a:extLst>
          </p:cNvPr>
          <p:cNvSpPr/>
          <p:nvPr/>
        </p:nvSpPr>
        <p:spPr bwMode="auto">
          <a:xfrm>
            <a:off x="1618506" y="4371435"/>
            <a:ext cx="2742857" cy="28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EB16C7-7B75-DE79-4544-F1F54EDC11DD}"/>
              </a:ext>
            </a:extLst>
          </p:cNvPr>
          <p:cNvSpPr/>
          <p:nvPr/>
        </p:nvSpPr>
        <p:spPr bwMode="auto">
          <a:xfrm>
            <a:off x="1628029" y="4990998"/>
            <a:ext cx="2600000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8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50471-3784-73E8-6C28-8686BA5B3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C8772-4401-ABC2-3D9E-F76FBE555254}"/>
              </a:ext>
            </a:extLst>
          </p:cNvPr>
          <p:cNvSpPr/>
          <p:nvPr/>
        </p:nvSpPr>
        <p:spPr bwMode="auto">
          <a:xfrm>
            <a:off x="1643809" y="3077747"/>
            <a:ext cx="3466666" cy="30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0D8F2-A1F3-1A8E-3021-FDF243AEF82E}"/>
              </a:ext>
            </a:extLst>
          </p:cNvPr>
          <p:cNvSpPr/>
          <p:nvPr/>
        </p:nvSpPr>
        <p:spPr bwMode="auto">
          <a:xfrm>
            <a:off x="1634285" y="3716141"/>
            <a:ext cx="3476190" cy="30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C50B42-89CD-527F-C02F-D6967D60E5F0}"/>
              </a:ext>
            </a:extLst>
          </p:cNvPr>
          <p:cNvSpPr/>
          <p:nvPr/>
        </p:nvSpPr>
        <p:spPr bwMode="auto">
          <a:xfrm>
            <a:off x="1624761" y="4345006"/>
            <a:ext cx="6533333" cy="30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3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F2A0A-EB32-1469-DBF2-22FB5C94E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62811-CAA1-ED2C-3D94-1DA648870DF6}"/>
              </a:ext>
            </a:extLst>
          </p:cNvPr>
          <p:cNvSpPr/>
          <p:nvPr/>
        </p:nvSpPr>
        <p:spPr bwMode="auto">
          <a:xfrm>
            <a:off x="1120000" y="2526990"/>
            <a:ext cx="5019047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8C7DF-88F5-D490-1DD6-EE0ADD9EF960}"/>
              </a:ext>
            </a:extLst>
          </p:cNvPr>
          <p:cNvSpPr/>
          <p:nvPr/>
        </p:nvSpPr>
        <p:spPr bwMode="auto">
          <a:xfrm>
            <a:off x="1120000" y="3166158"/>
            <a:ext cx="2742857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B39599-86A5-A810-60A2-2D78C46B179F}"/>
              </a:ext>
            </a:extLst>
          </p:cNvPr>
          <p:cNvSpPr/>
          <p:nvPr/>
        </p:nvSpPr>
        <p:spPr bwMode="auto">
          <a:xfrm>
            <a:off x="4434285" y="3166158"/>
            <a:ext cx="2742857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EC7118-4F6B-321B-A94F-9DDCCB35A619}"/>
              </a:ext>
            </a:extLst>
          </p:cNvPr>
          <p:cNvSpPr/>
          <p:nvPr/>
        </p:nvSpPr>
        <p:spPr bwMode="auto">
          <a:xfrm>
            <a:off x="7758095" y="3166158"/>
            <a:ext cx="2742856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63F93D-C952-0CE2-2A7D-A70CF6A68B88}"/>
              </a:ext>
            </a:extLst>
          </p:cNvPr>
          <p:cNvSpPr/>
          <p:nvPr/>
        </p:nvSpPr>
        <p:spPr bwMode="auto">
          <a:xfrm>
            <a:off x="1129523" y="3805326"/>
            <a:ext cx="9828571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7C06EB-369B-1C14-2F32-6FCD8ECD96C8}"/>
              </a:ext>
            </a:extLst>
          </p:cNvPr>
          <p:cNvSpPr/>
          <p:nvPr/>
        </p:nvSpPr>
        <p:spPr bwMode="auto">
          <a:xfrm>
            <a:off x="1120000" y="4434954"/>
            <a:ext cx="876190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D550471-3784-73E8-6C28-8686BA5B3F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11" b="33645"/>
          <a:stretch/>
        </p:blipFill>
        <p:spPr>
          <a:xfrm>
            <a:off x="6381519" y="4221088"/>
            <a:ext cx="5496008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973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47316-BBB3-6D13-E134-ABD594BBE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1F1F5-C7BF-76FE-7FB2-8661ABBBEEF4}"/>
              </a:ext>
            </a:extLst>
          </p:cNvPr>
          <p:cNvSpPr/>
          <p:nvPr/>
        </p:nvSpPr>
        <p:spPr bwMode="auto">
          <a:xfrm>
            <a:off x="5796190" y="2070768"/>
            <a:ext cx="371428" cy="22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160A2D-D400-2BFC-0013-6D6E3C45FCE9}"/>
              </a:ext>
            </a:extLst>
          </p:cNvPr>
          <p:cNvSpPr/>
          <p:nvPr/>
        </p:nvSpPr>
        <p:spPr bwMode="auto">
          <a:xfrm>
            <a:off x="6462857" y="2070768"/>
            <a:ext cx="219047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21A4CD-3055-050F-E718-9B581E26F1EF}"/>
              </a:ext>
            </a:extLst>
          </p:cNvPr>
          <p:cNvSpPr/>
          <p:nvPr/>
        </p:nvSpPr>
        <p:spPr bwMode="auto">
          <a:xfrm>
            <a:off x="5777142" y="2663148"/>
            <a:ext cx="390476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6503FF-CE66-64C2-662C-53FAAA41FC79}"/>
              </a:ext>
            </a:extLst>
          </p:cNvPr>
          <p:cNvSpPr/>
          <p:nvPr/>
        </p:nvSpPr>
        <p:spPr bwMode="auto">
          <a:xfrm>
            <a:off x="6396190" y="2663148"/>
            <a:ext cx="361904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6F3766-41B2-D68F-F403-5A074E1A4E32}"/>
              </a:ext>
            </a:extLst>
          </p:cNvPr>
          <p:cNvSpPr/>
          <p:nvPr/>
        </p:nvSpPr>
        <p:spPr bwMode="auto">
          <a:xfrm>
            <a:off x="5872380" y="3255527"/>
            <a:ext cx="209523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8B4CB2-FB4D-99AC-256F-56C78698749D}"/>
              </a:ext>
            </a:extLst>
          </p:cNvPr>
          <p:cNvSpPr/>
          <p:nvPr/>
        </p:nvSpPr>
        <p:spPr bwMode="auto">
          <a:xfrm>
            <a:off x="6986666" y="3255527"/>
            <a:ext cx="371428" cy="23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2464" y="1124744"/>
            <a:ext cx="136815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2023-07-10T05:46:15Z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