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6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F95098-EB31-CF87-FCB7-EC3DF6DF40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0"/>
          <a:stretch/>
        </p:blipFill>
        <p:spPr>
          <a:xfrm>
            <a:off x="3503712" y="3140968"/>
            <a:ext cx="5641224" cy="990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8D58D9-BAEC-BC61-C55F-C0E5AEBF09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8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87BEBF-29D0-EBBF-2299-99D8E294B558}"/>
              </a:ext>
            </a:extLst>
          </p:cNvPr>
          <p:cNvSpPr/>
          <p:nvPr/>
        </p:nvSpPr>
        <p:spPr bwMode="auto">
          <a:xfrm>
            <a:off x="2215238" y="2345053"/>
            <a:ext cx="380952" cy="324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1B0E73-DD21-AB1E-9112-C4B7054C0C44}"/>
              </a:ext>
            </a:extLst>
          </p:cNvPr>
          <p:cNvSpPr/>
          <p:nvPr/>
        </p:nvSpPr>
        <p:spPr bwMode="auto">
          <a:xfrm>
            <a:off x="3939047" y="2354588"/>
            <a:ext cx="704761" cy="314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441292-76A5-EDE6-7682-D89687A9DCA3}"/>
              </a:ext>
            </a:extLst>
          </p:cNvPr>
          <p:cNvSpPr/>
          <p:nvPr/>
        </p:nvSpPr>
        <p:spPr bwMode="auto">
          <a:xfrm>
            <a:off x="5329523" y="2402263"/>
            <a:ext cx="190476" cy="22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A6A81D-7E17-7C5D-DE04-18BB48DE8660}"/>
              </a:ext>
            </a:extLst>
          </p:cNvPr>
          <p:cNvSpPr/>
          <p:nvPr/>
        </p:nvSpPr>
        <p:spPr bwMode="auto">
          <a:xfrm>
            <a:off x="1529523" y="2993439"/>
            <a:ext cx="390476" cy="324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B712A2-2544-51E3-67AA-3A3D87435F1A}"/>
              </a:ext>
            </a:extLst>
          </p:cNvPr>
          <p:cNvSpPr/>
          <p:nvPr/>
        </p:nvSpPr>
        <p:spPr bwMode="auto">
          <a:xfrm>
            <a:off x="3358095" y="3002974"/>
            <a:ext cx="723809" cy="305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926C54-A7BB-942E-3060-84EC8684D35B}"/>
              </a:ext>
            </a:extLst>
          </p:cNvPr>
          <p:cNvSpPr/>
          <p:nvPr/>
        </p:nvSpPr>
        <p:spPr bwMode="auto">
          <a:xfrm>
            <a:off x="4853333" y="3050649"/>
            <a:ext cx="190476" cy="22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D35360-43A5-B666-2F48-AAB5AD01B2B2}"/>
              </a:ext>
            </a:extLst>
          </p:cNvPr>
          <p:cNvSpPr/>
          <p:nvPr/>
        </p:nvSpPr>
        <p:spPr bwMode="auto">
          <a:xfrm>
            <a:off x="1529523" y="3641825"/>
            <a:ext cx="390476" cy="324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D57BDA1-8ABF-4378-6F36-6621FC4BFF82}"/>
              </a:ext>
            </a:extLst>
          </p:cNvPr>
          <p:cNvSpPr/>
          <p:nvPr/>
        </p:nvSpPr>
        <p:spPr bwMode="auto">
          <a:xfrm>
            <a:off x="3358095" y="3651360"/>
            <a:ext cx="723809" cy="305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FA741B6-F660-E92D-4B7C-AA9598C94940}"/>
              </a:ext>
            </a:extLst>
          </p:cNvPr>
          <p:cNvSpPr/>
          <p:nvPr/>
        </p:nvSpPr>
        <p:spPr bwMode="auto">
          <a:xfrm>
            <a:off x="4853333" y="3689500"/>
            <a:ext cx="190476" cy="238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9960447-2F93-B44C-74E5-B38DF07B47D6}"/>
              </a:ext>
            </a:extLst>
          </p:cNvPr>
          <p:cNvSpPr/>
          <p:nvPr/>
        </p:nvSpPr>
        <p:spPr bwMode="auto">
          <a:xfrm>
            <a:off x="1529523" y="4280676"/>
            <a:ext cx="390476" cy="324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F25F2F6-85D4-3911-EBD2-0309DF1E65E5}"/>
              </a:ext>
            </a:extLst>
          </p:cNvPr>
          <p:cNvSpPr/>
          <p:nvPr/>
        </p:nvSpPr>
        <p:spPr bwMode="auto">
          <a:xfrm>
            <a:off x="3234285" y="4299746"/>
            <a:ext cx="704761" cy="295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9AD29EA-DC66-ED67-10F5-5792D701ECA6}"/>
              </a:ext>
            </a:extLst>
          </p:cNvPr>
          <p:cNvSpPr/>
          <p:nvPr/>
        </p:nvSpPr>
        <p:spPr bwMode="auto">
          <a:xfrm>
            <a:off x="4596190" y="4337887"/>
            <a:ext cx="190476" cy="238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88FB9EB-4BD4-8492-7DD4-19A7B1840D66}"/>
              </a:ext>
            </a:extLst>
          </p:cNvPr>
          <p:cNvSpPr/>
          <p:nvPr/>
        </p:nvSpPr>
        <p:spPr bwMode="auto">
          <a:xfrm>
            <a:off x="6967619" y="4280676"/>
            <a:ext cx="380952" cy="324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28A0B11-8142-E67D-F899-A03086E3721D}"/>
              </a:ext>
            </a:extLst>
          </p:cNvPr>
          <p:cNvSpPr/>
          <p:nvPr/>
        </p:nvSpPr>
        <p:spPr bwMode="auto">
          <a:xfrm>
            <a:off x="8672380" y="4299746"/>
            <a:ext cx="704761" cy="295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45AD8A7-EEAE-3F7D-1B04-A923619CAD13}"/>
              </a:ext>
            </a:extLst>
          </p:cNvPr>
          <p:cNvSpPr/>
          <p:nvPr/>
        </p:nvSpPr>
        <p:spPr bwMode="auto">
          <a:xfrm>
            <a:off x="10034285" y="4337887"/>
            <a:ext cx="209523" cy="238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36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8CC3D6-A25B-CA41-F15A-52B167B3B4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8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06E35D-ED42-1DC9-CCCD-5F7B938048C5}"/>
              </a:ext>
            </a:extLst>
          </p:cNvPr>
          <p:cNvSpPr/>
          <p:nvPr/>
        </p:nvSpPr>
        <p:spPr bwMode="auto">
          <a:xfrm>
            <a:off x="2929523" y="1924826"/>
            <a:ext cx="695238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E782FB-D95F-DFE8-83C2-5D144AD958E0}"/>
              </a:ext>
            </a:extLst>
          </p:cNvPr>
          <p:cNvSpPr/>
          <p:nvPr/>
        </p:nvSpPr>
        <p:spPr bwMode="auto">
          <a:xfrm>
            <a:off x="6662857" y="1924826"/>
            <a:ext cx="695238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024342-2E9B-723E-CDB6-A30A377AE798}"/>
              </a:ext>
            </a:extLst>
          </p:cNvPr>
          <p:cNvSpPr/>
          <p:nvPr/>
        </p:nvSpPr>
        <p:spPr bwMode="auto">
          <a:xfrm>
            <a:off x="10405714" y="1924826"/>
            <a:ext cx="676189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D2FE59-B91A-99EA-888D-1933B0BA09CF}"/>
              </a:ext>
            </a:extLst>
          </p:cNvPr>
          <p:cNvSpPr/>
          <p:nvPr/>
        </p:nvSpPr>
        <p:spPr bwMode="auto">
          <a:xfrm>
            <a:off x="1147496" y="2610862"/>
            <a:ext cx="1124884" cy="1219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233A2A-45E5-84FA-F006-7F4BE5797E03}"/>
              </a:ext>
            </a:extLst>
          </p:cNvPr>
          <p:cNvSpPr/>
          <p:nvPr/>
        </p:nvSpPr>
        <p:spPr bwMode="auto">
          <a:xfrm>
            <a:off x="2699876" y="2438331"/>
            <a:ext cx="1235884" cy="1350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E227B7-0A00-6FA2-B6EC-CBD4F6F2A895}"/>
              </a:ext>
            </a:extLst>
          </p:cNvPr>
          <p:cNvSpPr/>
          <p:nvPr/>
        </p:nvSpPr>
        <p:spPr bwMode="auto">
          <a:xfrm>
            <a:off x="4880829" y="2438331"/>
            <a:ext cx="1124884" cy="1350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5B5DCFB-6299-5F6C-CE1C-FC4FF924838A}"/>
              </a:ext>
            </a:extLst>
          </p:cNvPr>
          <p:cNvSpPr/>
          <p:nvPr/>
        </p:nvSpPr>
        <p:spPr bwMode="auto">
          <a:xfrm>
            <a:off x="6395115" y="2610862"/>
            <a:ext cx="1124884" cy="1219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033236D-00AF-C065-73B4-6B276D1710D9}"/>
              </a:ext>
            </a:extLst>
          </p:cNvPr>
          <p:cNvSpPr/>
          <p:nvPr/>
        </p:nvSpPr>
        <p:spPr bwMode="auto">
          <a:xfrm>
            <a:off x="8633556" y="2610862"/>
            <a:ext cx="1105491" cy="1219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309940D-A7AE-1AB8-3425-BC8489230449}"/>
              </a:ext>
            </a:extLst>
          </p:cNvPr>
          <p:cNvSpPr/>
          <p:nvPr/>
        </p:nvSpPr>
        <p:spPr bwMode="auto">
          <a:xfrm>
            <a:off x="10128448" y="2420888"/>
            <a:ext cx="1124884" cy="1409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571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CC243D-C3AC-9D88-C7B6-643E3A7E46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68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E5046C0-D2D8-383C-BBFB-4122143564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464" y="1640923"/>
            <a:ext cx="10800000" cy="3647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905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A1B34D-3055-19BC-C15A-502A3A2D30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0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4C843C-412B-2C20-3E0B-38714BB1502E}"/>
              </a:ext>
            </a:extLst>
          </p:cNvPr>
          <p:cNvSpPr/>
          <p:nvPr/>
        </p:nvSpPr>
        <p:spPr bwMode="auto">
          <a:xfrm>
            <a:off x="1196190" y="4081151"/>
            <a:ext cx="333333" cy="2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529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2023-07-10T06:07:50Z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