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9" r:id="rId3"/>
    <p:sldId id="367" r:id="rId4"/>
    <p:sldId id="366" r:id="rId5"/>
    <p:sldId id="365" r:id="rId6"/>
    <p:sldId id="364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07BDF9-AD05-DC1D-67CD-F3F6CE7EFE2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91"/>
          <a:stretch/>
        </p:blipFill>
        <p:spPr>
          <a:xfrm>
            <a:off x="3863752" y="3068960"/>
            <a:ext cx="4705120" cy="947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024DCA-FA6F-B5FF-C76C-3DD0C5EE6A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31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177FB47-18DD-7B31-DB93-C540530F5A9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703148"/>
            <a:ext cx="10800000" cy="3799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1652774"/>
            <a:ext cx="9433048" cy="3850012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 flipV="1">
            <a:off x="3575720" y="2132856"/>
            <a:ext cx="576064" cy="144016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3575720" y="2852936"/>
            <a:ext cx="576064" cy="72008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575720" y="3573016"/>
            <a:ext cx="1080120" cy="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575720" y="4293096"/>
            <a:ext cx="1440160" cy="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7176120" y="2132856"/>
            <a:ext cx="576064" cy="144016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519936" y="2924944"/>
            <a:ext cx="2232248" cy="648072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312024" y="4293096"/>
            <a:ext cx="1440160" cy="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031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50FA2A-538D-36BE-E5D8-5CDE592935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6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D3A3ED-0932-7C53-A932-0A9436C5EC1D}"/>
              </a:ext>
            </a:extLst>
          </p:cNvPr>
          <p:cNvSpPr/>
          <p:nvPr/>
        </p:nvSpPr>
        <p:spPr bwMode="auto">
          <a:xfrm>
            <a:off x="4434285" y="1879541"/>
            <a:ext cx="333333" cy="210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3E7E7F-EA12-5A77-9694-DF0588DEACE7}"/>
              </a:ext>
            </a:extLst>
          </p:cNvPr>
          <p:cNvSpPr/>
          <p:nvPr/>
        </p:nvSpPr>
        <p:spPr bwMode="auto">
          <a:xfrm>
            <a:off x="8653333" y="1879541"/>
            <a:ext cx="342857" cy="210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976D4A-5D81-1561-457C-DBB183A88EA1}"/>
              </a:ext>
            </a:extLst>
          </p:cNvPr>
          <p:cNvSpPr/>
          <p:nvPr/>
        </p:nvSpPr>
        <p:spPr bwMode="auto">
          <a:xfrm>
            <a:off x="3377142" y="2328534"/>
            <a:ext cx="1714285" cy="1028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8EAC25-0837-1EB4-2BD0-9E523BC79D2F}"/>
              </a:ext>
            </a:extLst>
          </p:cNvPr>
          <p:cNvSpPr/>
          <p:nvPr/>
        </p:nvSpPr>
        <p:spPr bwMode="auto">
          <a:xfrm>
            <a:off x="7386666" y="2223451"/>
            <a:ext cx="2047619" cy="1349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487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20A5E5-7F36-3734-8707-2456301BC6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0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49FFBB-6CBD-6C98-8210-0043BBD3669B}"/>
              </a:ext>
            </a:extLst>
          </p:cNvPr>
          <p:cNvSpPr/>
          <p:nvPr/>
        </p:nvSpPr>
        <p:spPr bwMode="auto">
          <a:xfrm>
            <a:off x="1691428" y="3434853"/>
            <a:ext cx="219047" cy="238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DED6E5-D2DF-A415-E2CF-D21F19DCF9AB}"/>
              </a:ext>
            </a:extLst>
          </p:cNvPr>
          <p:cNvSpPr/>
          <p:nvPr/>
        </p:nvSpPr>
        <p:spPr bwMode="auto">
          <a:xfrm>
            <a:off x="2520000" y="3434853"/>
            <a:ext cx="219047" cy="238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AC1B9C-0FDF-42A6-7E7F-2E94285E6D92}"/>
              </a:ext>
            </a:extLst>
          </p:cNvPr>
          <p:cNvSpPr/>
          <p:nvPr/>
        </p:nvSpPr>
        <p:spPr bwMode="auto">
          <a:xfrm>
            <a:off x="3253333" y="3434853"/>
            <a:ext cx="390476" cy="238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0E5BAF-A878-E309-9513-A922447B1A2F}"/>
              </a:ext>
            </a:extLst>
          </p:cNvPr>
          <p:cNvSpPr/>
          <p:nvPr/>
        </p:nvSpPr>
        <p:spPr bwMode="auto">
          <a:xfrm>
            <a:off x="4196190" y="3396670"/>
            <a:ext cx="371428" cy="295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04CAD06-A1BC-506B-9FA2-68D4F8D6C1DA}"/>
              </a:ext>
            </a:extLst>
          </p:cNvPr>
          <p:cNvSpPr/>
          <p:nvPr/>
        </p:nvSpPr>
        <p:spPr bwMode="auto">
          <a:xfrm>
            <a:off x="7224761" y="3434853"/>
            <a:ext cx="219047" cy="238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183B441-9281-262A-A62D-C919EACBCDE8}"/>
              </a:ext>
            </a:extLst>
          </p:cNvPr>
          <p:cNvSpPr/>
          <p:nvPr/>
        </p:nvSpPr>
        <p:spPr bwMode="auto">
          <a:xfrm>
            <a:off x="8053333" y="3434853"/>
            <a:ext cx="219047" cy="238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7CAFA2F-BEBE-763B-A9ED-1DAA38023587}"/>
              </a:ext>
            </a:extLst>
          </p:cNvPr>
          <p:cNvSpPr/>
          <p:nvPr/>
        </p:nvSpPr>
        <p:spPr bwMode="auto">
          <a:xfrm>
            <a:off x="8796190" y="3434853"/>
            <a:ext cx="390476" cy="238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4975F31-504C-512B-506F-86A1C730E0B5}"/>
              </a:ext>
            </a:extLst>
          </p:cNvPr>
          <p:cNvSpPr/>
          <p:nvPr/>
        </p:nvSpPr>
        <p:spPr bwMode="auto">
          <a:xfrm>
            <a:off x="9739047" y="3396670"/>
            <a:ext cx="361904" cy="295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619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356C5A-9EED-BAB4-BCEB-8F7C70DFA8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8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12E8E8-44E8-776B-EDB6-E8C5F08502AD}"/>
              </a:ext>
            </a:extLst>
          </p:cNvPr>
          <p:cNvSpPr/>
          <p:nvPr/>
        </p:nvSpPr>
        <p:spPr bwMode="auto">
          <a:xfrm>
            <a:off x="5805714" y="1820123"/>
            <a:ext cx="2580952" cy="304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E050AE-1716-C162-7C92-6BA99B1D6935}"/>
              </a:ext>
            </a:extLst>
          </p:cNvPr>
          <p:cNvSpPr/>
          <p:nvPr/>
        </p:nvSpPr>
        <p:spPr bwMode="auto">
          <a:xfrm>
            <a:off x="5805714" y="2420480"/>
            <a:ext cx="2428571" cy="304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FD26F1-7F72-7736-B546-5391227D607B}"/>
              </a:ext>
            </a:extLst>
          </p:cNvPr>
          <p:cNvSpPr/>
          <p:nvPr/>
        </p:nvSpPr>
        <p:spPr bwMode="auto">
          <a:xfrm>
            <a:off x="5815238" y="3030366"/>
            <a:ext cx="2876190" cy="304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01BD31-6F43-BC9A-128C-4D8B1E49932F}"/>
              </a:ext>
            </a:extLst>
          </p:cNvPr>
          <p:cNvSpPr/>
          <p:nvPr/>
        </p:nvSpPr>
        <p:spPr bwMode="auto">
          <a:xfrm>
            <a:off x="5805714" y="3640253"/>
            <a:ext cx="5619047" cy="304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6466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453D4E-F42D-69E0-E7F3-17305F05A0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28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2B1A85-63DE-C165-FDB0-9EC8B842A7E2}"/>
              </a:ext>
            </a:extLst>
          </p:cNvPr>
          <p:cNvSpPr/>
          <p:nvPr/>
        </p:nvSpPr>
        <p:spPr bwMode="auto">
          <a:xfrm>
            <a:off x="2386666" y="2519010"/>
            <a:ext cx="219047" cy="238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F6F6CC-A166-6F9E-C8EB-2897B4D86168}"/>
              </a:ext>
            </a:extLst>
          </p:cNvPr>
          <p:cNvSpPr/>
          <p:nvPr/>
        </p:nvSpPr>
        <p:spPr bwMode="auto">
          <a:xfrm>
            <a:off x="6462857" y="2519010"/>
            <a:ext cx="219047" cy="229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5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2023-07-13T07:49:48Z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