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DC283-7BB6-A3C2-7B09-F80C110F0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t="56228" r="35554"/>
          <a:stretch/>
        </p:blipFill>
        <p:spPr>
          <a:xfrm>
            <a:off x="3799599" y="3445954"/>
            <a:ext cx="4448786" cy="1063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22DC283-7BB6-A3C2-7B09-F80C110F0B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47754"/>
          <a:stretch/>
        </p:blipFill>
        <p:spPr>
          <a:xfrm>
            <a:off x="2413784" y="2176966"/>
            <a:ext cx="7220416" cy="126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7FE2E-8E1F-2A2D-73C7-2CBBD19BD5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56704-E4C4-3B2A-B37F-F24FE25AA5ED}"/>
              </a:ext>
            </a:extLst>
          </p:cNvPr>
          <p:cNvSpPr/>
          <p:nvPr/>
        </p:nvSpPr>
        <p:spPr bwMode="auto">
          <a:xfrm>
            <a:off x="8196190" y="3157488"/>
            <a:ext cx="952379" cy="28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31182-C259-BF94-4B5A-34FFD2063681}"/>
              </a:ext>
            </a:extLst>
          </p:cNvPr>
          <p:cNvSpPr/>
          <p:nvPr/>
        </p:nvSpPr>
        <p:spPr bwMode="auto">
          <a:xfrm>
            <a:off x="2177142" y="3396079"/>
            <a:ext cx="352380" cy="276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1A8451-88B8-A0D1-F8D1-F21166A985E0}"/>
              </a:ext>
            </a:extLst>
          </p:cNvPr>
          <p:cNvSpPr/>
          <p:nvPr/>
        </p:nvSpPr>
        <p:spPr bwMode="auto">
          <a:xfrm>
            <a:off x="6510476" y="3396079"/>
            <a:ext cx="352380" cy="276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46AD306-A537-81FC-EF87-5CA100B215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76" y="4149080"/>
            <a:ext cx="10800000" cy="232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F1CA98-0CCE-3987-818D-1EA1F63BE958}"/>
              </a:ext>
            </a:extLst>
          </p:cNvPr>
          <p:cNvSpPr/>
          <p:nvPr/>
        </p:nvSpPr>
        <p:spPr bwMode="auto">
          <a:xfrm>
            <a:off x="7332552" y="6083965"/>
            <a:ext cx="209523" cy="228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2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0A41B-8C7A-E2E8-2BEF-FD86DC09C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70E948-0A7C-A3D1-B6D9-B5215ABF08CB}"/>
              </a:ext>
            </a:extLst>
          </p:cNvPr>
          <p:cNvSpPr/>
          <p:nvPr/>
        </p:nvSpPr>
        <p:spPr bwMode="auto">
          <a:xfrm>
            <a:off x="9158095" y="3158506"/>
            <a:ext cx="219047" cy="238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91B462-AFE0-2051-E80C-E2905165D2A8}"/>
              </a:ext>
            </a:extLst>
          </p:cNvPr>
          <p:cNvSpPr/>
          <p:nvPr/>
        </p:nvSpPr>
        <p:spPr bwMode="auto">
          <a:xfrm>
            <a:off x="3139047" y="3779130"/>
            <a:ext cx="219047" cy="238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36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FA3B8-6D90-8EC9-4DD6-86CA9F6A5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379516-5478-7AE1-B168-8B36CC760716}"/>
              </a:ext>
            </a:extLst>
          </p:cNvPr>
          <p:cNvSpPr/>
          <p:nvPr/>
        </p:nvSpPr>
        <p:spPr bwMode="auto">
          <a:xfrm>
            <a:off x="4910476" y="1867930"/>
            <a:ext cx="219047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DD3D0F-2AEB-A94A-09DB-1B3F0CE65C28}"/>
              </a:ext>
            </a:extLst>
          </p:cNvPr>
          <p:cNvSpPr/>
          <p:nvPr/>
        </p:nvSpPr>
        <p:spPr bwMode="auto">
          <a:xfrm>
            <a:off x="4910476" y="2496987"/>
            <a:ext cx="219047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3B2069-2974-62E4-8DD4-A47CA9F90744}"/>
              </a:ext>
            </a:extLst>
          </p:cNvPr>
          <p:cNvSpPr/>
          <p:nvPr/>
        </p:nvSpPr>
        <p:spPr bwMode="auto">
          <a:xfrm>
            <a:off x="4910476" y="3135575"/>
            <a:ext cx="219047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7F0366-F6F8-D1DC-112C-33C11547FF8E}"/>
              </a:ext>
            </a:extLst>
          </p:cNvPr>
          <p:cNvSpPr/>
          <p:nvPr/>
        </p:nvSpPr>
        <p:spPr bwMode="auto">
          <a:xfrm>
            <a:off x="4900952" y="3764632"/>
            <a:ext cx="228571" cy="23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01A7A1-C61A-D500-9938-18340BE60CFB}"/>
              </a:ext>
            </a:extLst>
          </p:cNvPr>
          <p:cNvSpPr/>
          <p:nvPr/>
        </p:nvSpPr>
        <p:spPr bwMode="auto">
          <a:xfrm>
            <a:off x="6291428" y="3764632"/>
            <a:ext cx="1495238" cy="304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1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73842-E126-4CCE-15A8-5F08D5C94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DA3A6B-BDEA-46D0-EDD8-F7F8778B8D76}"/>
              </a:ext>
            </a:extLst>
          </p:cNvPr>
          <p:cNvSpPr/>
          <p:nvPr/>
        </p:nvSpPr>
        <p:spPr bwMode="auto">
          <a:xfrm>
            <a:off x="6805714" y="3239727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7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