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0" r:id="rId3"/>
    <p:sldId id="368" r:id="rId4"/>
    <p:sldId id="366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C17DF-21F9-3DFB-114E-81152BCD0A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/>
          <a:stretch/>
        </p:blipFill>
        <p:spPr>
          <a:xfrm>
            <a:off x="3479112" y="3078089"/>
            <a:ext cx="4561104" cy="102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43000"/>
            <a:ext cx="10744200" cy="4572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91236" y="2204864"/>
            <a:ext cx="2016224" cy="100811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691236" y="2996952"/>
            <a:ext cx="2016224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691236" y="2204864"/>
            <a:ext cx="2016224" cy="151216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691236" y="4509120"/>
            <a:ext cx="2016224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691236" y="3284984"/>
            <a:ext cx="2016224" cy="201622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7579668" y="2204864"/>
            <a:ext cx="2016224" cy="201622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579668" y="2996952"/>
            <a:ext cx="2016224" cy="230425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7579668" y="3212976"/>
            <a:ext cx="2016224" cy="50405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7579668" y="4293096"/>
            <a:ext cx="2016224" cy="21602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7579668" y="2204864"/>
            <a:ext cx="2016224" cy="30963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52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5B840-C722-BC54-6801-253880F0A1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EEEFEF-1109-E91C-B1C3-881B8DB610F2}"/>
              </a:ext>
            </a:extLst>
          </p:cNvPr>
          <p:cNvSpPr/>
          <p:nvPr/>
        </p:nvSpPr>
        <p:spPr bwMode="auto">
          <a:xfrm>
            <a:off x="2215238" y="1820962"/>
            <a:ext cx="219047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3A4FB-CD9C-865F-BC87-DE9288A2C91F}"/>
              </a:ext>
            </a:extLst>
          </p:cNvPr>
          <p:cNvSpPr/>
          <p:nvPr/>
        </p:nvSpPr>
        <p:spPr bwMode="auto">
          <a:xfrm>
            <a:off x="5443809" y="1830501"/>
            <a:ext cx="219047" cy="228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511239-B8C3-91CF-A626-2A955DB6E5B2}"/>
              </a:ext>
            </a:extLst>
          </p:cNvPr>
          <p:cNvSpPr/>
          <p:nvPr/>
        </p:nvSpPr>
        <p:spPr bwMode="auto">
          <a:xfrm>
            <a:off x="9177142" y="1820962"/>
            <a:ext cx="219047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A12590-74EB-4234-1415-12CCC3B96AD0}"/>
              </a:ext>
            </a:extLst>
          </p:cNvPr>
          <p:cNvSpPr/>
          <p:nvPr/>
        </p:nvSpPr>
        <p:spPr bwMode="auto">
          <a:xfrm>
            <a:off x="2215238" y="2498225"/>
            <a:ext cx="219047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23CECD-F076-4E2B-E5A9-4D4AC876F056}"/>
              </a:ext>
            </a:extLst>
          </p:cNvPr>
          <p:cNvSpPr/>
          <p:nvPr/>
        </p:nvSpPr>
        <p:spPr bwMode="auto">
          <a:xfrm>
            <a:off x="5948571" y="2498225"/>
            <a:ext cx="219047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B4DF44-CCA7-7CA9-6FF8-F6A49487F9DD}"/>
              </a:ext>
            </a:extLst>
          </p:cNvPr>
          <p:cNvSpPr/>
          <p:nvPr/>
        </p:nvSpPr>
        <p:spPr bwMode="auto">
          <a:xfrm>
            <a:off x="9177142" y="2498225"/>
            <a:ext cx="219047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CB22103-0155-38FA-D5E9-830030D27B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89320"/>
            <a:ext cx="10800000" cy="3138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FAFC8A-7830-6AA4-027F-2F1F9F3E9F0F}"/>
              </a:ext>
            </a:extLst>
          </p:cNvPr>
          <p:cNvSpPr/>
          <p:nvPr/>
        </p:nvSpPr>
        <p:spPr bwMode="auto">
          <a:xfrm>
            <a:off x="1872380" y="4863996"/>
            <a:ext cx="1828571" cy="28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B33802-8AF3-C92D-1074-3CBAEE22554E}"/>
              </a:ext>
            </a:extLst>
          </p:cNvPr>
          <p:cNvSpPr/>
          <p:nvPr/>
        </p:nvSpPr>
        <p:spPr bwMode="auto">
          <a:xfrm>
            <a:off x="7034285" y="4863996"/>
            <a:ext cx="1838095" cy="28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6B41CE-B591-8F65-CA75-47A88E05CD90}"/>
              </a:ext>
            </a:extLst>
          </p:cNvPr>
          <p:cNvSpPr/>
          <p:nvPr/>
        </p:nvSpPr>
        <p:spPr bwMode="auto">
          <a:xfrm>
            <a:off x="1881904" y="5493602"/>
            <a:ext cx="2142857" cy="295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727CBE-FF69-94B6-6D81-0320BEF7C71F}"/>
              </a:ext>
            </a:extLst>
          </p:cNvPr>
          <p:cNvSpPr/>
          <p:nvPr/>
        </p:nvSpPr>
        <p:spPr bwMode="auto">
          <a:xfrm>
            <a:off x="7043809" y="5493602"/>
            <a:ext cx="1771428" cy="295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42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8A3B9-62AD-1EB5-13E2-CDFA56B0B8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C517FF-0DBA-A10F-AB1C-F42C4CDF23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896594"/>
            <a:ext cx="10800000" cy="148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B0D33E-2DFB-3816-8E93-DA36DEDAFBAE}"/>
              </a:ext>
            </a:extLst>
          </p:cNvPr>
          <p:cNvSpPr/>
          <p:nvPr/>
        </p:nvSpPr>
        <p:spPr bwMode="auto">
          <a:xfrm>
            <a:off x="4737424" y="4807142"/>
            <a:ext cx="219047" cy="23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A596D3-50BF-D505-9314-6BD4397FC17A}"/>
              </a:ext>
            </a:extLst>
          </p:cNvPr>
          <p:cNvSpPr/>
          <p:nvPr/>
        </p:nvSpPr>
        <p:spPr bwMode="auto">
          <a:xfrm>
            <a:off x="6442186" y="4807142"/>
            <a:ext cx="209523" cy="23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AC7FF5-76D3-ED73-0467-B10C4910478F}"/>
              </a:ext>
            </a:extLst>
          </p:cNvPr>
          <p:cNvSpPr/>
          <p:nvPr/>
        </p:nvSpPr>
        <p:spPr bwMode="auto">
          <a:xfrm>
            <a:off x="8137424" y="4807142"/>
            <a:ext cx="219047" cy="23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533EB4-6DBE-12B5-01EF-03982747DC1A}"/>
              </a:ext>
            </a:extLst>
          </p:cNvPr>
          <p:cNvSpPr/>
          <p:nvPr/>
        </p:nvSpPr>
        <p:spPr bwMode="auto">
          <a:xfrm>
            <a:off x="9832662" y="4807142"/>
            <a:ext cx="219047" cy="23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0DB6766-11C1-470D-43C3-1812054158C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84160"/>
            <a:ext cx="10800000" cy="129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61491D-10AA-BF56-508F-B9FEB98C74F5}"/>
              </a:ext>
            </a:extLst>
          </p:cNvPr>
          <p:cNvSpPr/>
          <p:nvPr/>
        </p:nvSpPr>
        <p:spPr bwMode="auto">
          <a:xfrm>
            <a:off x="10720000" y="5623987"/>
            <a:ext cx="219047" cy="23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890EA9-168B-66D1-3FD9-82FB84055793}"/>
              </a:ext>
            </a:extLst>
          </p:cNvPr>
          <p:cNvSpPr/>
          <p:nvPr/>
        </p:nvSpPr>
        <p:spPr bwMode="auto">
          <a:xfrm>
            <a:off x="3234285" y="6285910"/>
            <a:ext cx="219047" cy="239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12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2023-07-13T08:20:09Z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