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7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9298F-47B4-4CC9-F516-EDB6657A6B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8"/>
          <a:stretch/>
        </p:blipFill>
        <p:spPr>
          <a:xfrm>
            <a:off x="3863752" y="3068960"/>
            <a:ext cx="4120120" cy="864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E6B58A-77C4-F1BA-C060-128D77DB7C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0A368D-259F-5482-1F07-8BB521823884}"/>
              </a:ext>
            </a:extLst>
          </p:cNvPr>
          <p:cNvSpPr/>
          <p:nvPr/>
        </p:nvSpPr>
        <p:spPr bwMode="auto">
          <a:xfrm>
            <a:off x="2377142" y="3016545"/>
            <a:ext cx="228571" cy="22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8A5FF65-AD79-9203-C5E1-05BEE05C36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3796"/>
            <a:ext cx="10800000" cy="298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8EA488-6F5A-79A1-CA6D-EC895D453F98}"/>
              </a:ext>
            </a:extLst>
          </p:cNvPr>
          <p:cNvSpPr/>
          <p:nvPr/>
        </p:nvSpPr>
        <p:spPr bwMode="auto">
          <a:xfrm>
            <a:off x="3234285" y="5173743"/>
            <a:ext cx="200000" cy="200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3B49EC-AE94-4C86-EF14-DDBE41417563}"/>
              </a:ext>
            </a:extLst>
          </p:cNvPr>
          <p:cNvSpPr/>
          <p:nvPr/>
        </p:nvSpPr>
        <p:spPr bwMode="auto">
          <a:xfrm>
            <a:off x="8872380" y="5173743"/>
            <a:ext cx="200000" cy="200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D28EE8-2679-4696-64F7-BC7D2E622264}"/>
              </a:ext>
            </a:extLst>
          </p:cNvPr>
          <p:cNvSpPr/>
          <p:nvPr/>
        </p:nvSpPr>
        <p:spPr bwMode="auto">
          <a:xfrm>
            <a:off x="1405714" y="6013488"/>
            <a:ext cx="1495238" cy="295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47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F78394-DFC6-3D46-58F4-BC089EB632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73C64E-C000-C50F-B695-5225EAD032AB}"/>
              </a:ext>
            </a:extLst>
          </p:cNvPr>
          <p:cNvSpPr/>
          <p:nvPr/>
        </p:nvSpPr>
        <p:spPr bwMode="auto">
          <a:xfrm>
            <a:off x="1615238" y="2575933"/>
            <a:ext cx="1828571" cy="305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6108C7-8C2C-07C4-0414-802899C6FD2A}"/>
              </a:ext>
            </a:extLst>
          </p:cNvPr>
          <p:cNvSpPr/>
          <p:nvPr/>
        </p:nvSpPr>
        <p:spPr bwMode="auto">
          <a:xfrm>
            <a:off x="1615238" y="3244238"/>
            <a:ext cx="2904761" cy="295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284450A-CA77-2DA4-B747-A713CA750E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617746"/>
            <a:ext cx="10800000" cy="2096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676E0A-6F2E-5E60-0F20-96F724EEF608}"/>
              </a:ext>
            </a:extLst>
          </p:cNvPr>
          <p:cNvSpPr/>
          <p:nvPr/>
        </p:nvSpPr>
        <p:spPr bwMode="auto">
          <a:xfrm>
            <a:off x="1608979" y="4618214"/>
            <a:ext cx="1819047" cy="304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D00DF4-9B7E-4A50-ACED-388F3612E984}"/>
              </a:ext>
            </a:extLst>
          </p:cNvPr>
          <p:cNvSpPr/>
          <p:nvPr/>
        </p:nvSpPr>
        <p:spPr bwMode="auto">
          <a:xfrm>
            <a:off x="1599456" y="5285192"/>
            <a:ext cx="3361904" cy="295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1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A3F99-F0EE-8E5C-825D-82CCDAC760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1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C6F682-4EA1-A58F-2846-BF554E66945D}"/>
              </a:ext>
            </a:extLst>
          </p:cNvPr>
          <p:cNvSpPr/>
          <p:nvPr/>
        </p:nvSpPr>
        <p:spPr bwMode="auto">
          <a:xfrm>
            <a:off x="1129523" y="1924733"/>
            <a:ext cx="1819047" cy="304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F914DF-888A-EF9B-5791-63086368A513}"/>
              </a:ext>
            </a:extLst>
          </p:cNvPr>
          <p:cNvSpPr/>
          <p:nvPr/>
        </p:nvSpPr>
        <p:spPr bwMode="auto">
          <a:xfrm>
            <a:off x="1120000" y="2591647"/>
            <a:ext cx="4266666" cy="295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CF78394-DFC6-3D46-58F4-BC089EB632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6" b="7093"/>
          <a:stretch/>
        </p:blipFill>
        <p:spPr>
          <a:xfrm>
            <a:off x="7680176" y="972000"/>
            <a:ext cx="3839824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214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3D084-78F4-4541-4862-4E88CE35DF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7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02EE2B-73CF-EFCD-3EB4-7793E67EF0CF}"/>
              </a:ext>
            </a:extLst>
          </p:cNvPr>
          <p:cNvSpPr/>
          <p:nvPr/>
        </p:nvSpPr>
        <p:spPr bwMode="auto">
          <a:xfrm>
            <a:off x="7043809" y="2191925"/>
            <a:ext cx="219047" cy="238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CA20FE-79EB-71FE-C9FE-1241B01E6AF9}"/>
              </a:ext>
            </a:extLst>
          </p:cNvPr>
          <p:cNvSpPr/>
          <p:nvPr/>
        </p:nvSpPr>
        <p:spPr bwMode="auto">
          <a:xfrm>
            <a:off x="7900952" y="2191925"/>
            <a:ext cx="219047" cy="228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83C4D6-C787-1A14-74CB-6580E40CC4CE}"/>
              </a:ext>
            </a:extLst>
          </p:cNvPr>
          <p:cNvSpPr/>
          <p:nvPr/>
        </p:nvSpPr>
        <p:spPr bwMode="auto">
          <a:xfrm>
            <a:off x="8748571" y="2191925"/>
            <a:ext cx="219047" cy="228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54D664-9BFC-0463-1927-CBC04D0815B8}"/>
              </a:ext>
            </a:extLst>
          </p:cNvPr>
          <p:cNvSpPr/>
          <p:nvPr/>
        </p:nvSpPr>
        <p:spPr bwMode="auto">
          <a:xfrm>
            <a:off x="9596190" y="2191925"/>
            <a:ext cx="219047" cy="238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EA36E8-F72A-9D2F-F73E-6C6D865A6615}"/>
              </a:ext>
            </a:extLst>
          </p:cNvPr>
          <p:cNvSpPr/>
          <p:nvPr/>
        </p:nvSpPr>
        <p:spPr bwMode="auto">
          <a:xfrm>
            <a:off x="7043809" y="2868603"/>
            <a:ext cx="219047" cy="238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180D48-3F30-D204-6FBB-46609FBEF471}"/>
              </a:ext>
            </a:extLst>
          </p:cNvPr>
          <p:cNvSpPr/>
          <p:nvPr/>
        </p:nvSpPr>
        <p:spPr bwMode="auto">
          <a:xfrm>
            <a:off x="7900952" y="2868603"/>
            <a:ext cx="219047" cy="238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53A486-0D30-51E7-AEC6-D8013A670421}"/>
              </a:ext>
            </a:extLst>
          </p:cNvPr>
          <p:cNvSpPr/>
          <p:nvPr/>
        </p:nvSpPr>
        <p:spPr bwMode="auto">
          <a:xfrm>
            <a:off x="8672380" y="2868603"/>
            <a:ext cx="380952" cy="238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07CE7A-8246-BE91-79C7-25ACF4DE45BF}"/>
              </a:ext>
            </a:extLst>
          </p:cNvPr>
          <p:cNvSpPr/>
          <p:nvPr/>
        </p:nvSpPr>
        <p:spPr bwMode="auto">
          <a:xfrm>
            <a:off x="9596190" y="2868603"/>
            <a:ext cx="219047" cy="238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E6DFAA-E0DC-E46D-BFD4-CBB785B0E8F0}"/>
              </a:ext>
            </a:extLst>
          </p:cNvPr>
          <p:cNvSpPr/>
          <p:nvPr/>
        </p:nvSpPr>
        <p:spPr bwMode="auto">
          <a:xfrm>
            <a:off x="7500952" y="3697771"/>
            <a:ext cx="1790476" cy="304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25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2023-07-10T07:25:34Z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