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69" r:id="rId3"/>
    <p:sldId id="368" r:id="rId4"/>
    <p:sldId id="367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52800D-A031-4C43-9079-D9BA7A1E90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63"/>
          <a:stretch/>
        </p:blipFill>
        <p:spPr>
          <a:xfrm>
            <a:off x="3071664" y="3079969"/>
            <a:ext cx="4896544" cy="1004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5F7189-7301-B8C3-B1FC-DE6E9F62B6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0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4A8FF8-C2BB-FA0F-F169-6C5CDDF1AF89}"/>
              </a:ext>
            </a:extLst>
          </p:cNvPr>
          <p:cNvSpPr/>
          <p:nvPr/>
        </p:nvSpPr>
        <p:spPr bwMode="auto">
          <a:xfrm>
            <a:off x="1891428" y="3754254"/>
            <a:ext cx="190476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3E0251-946C-5ED8-31C2-3101AC2C299D}"/>
              </a:ext>
            </a:extLst>
          </p:cNvPr>
          <p:cNvSpPr/>
          <p:nvPr/>
        </p:nvSpPr>
        <p:spPr bwMode="auto">
          <a:xfrm>
            <a:off x="3062857" y="3754254"/>
            <a:ext cx="219047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AB789F-CB02-91D5-ADA7-0628005DA205}"/>
              </a:ext>
            </a:extLst>
          </p:cNvPr>
          <p:cNvSpPr/>
          <p:nvPr/>
        </p:nvSpPr>
        <p:spPr bwMode="auto">
          <a:xfrm>
            <a:off x="5786666" y="3754254"/>
            <a:ext cx="380952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758411-F960-3B64-E4A9-4F1E32D42202}"/>
              </a:ext>
            </a:extLst>
          </p:cNvPr>
          <p:cNvSpPr/>
          <p:nvPr/>
        </p:nvSpPr>
        <p:spPr bwMode="auto">
          <a:xfrm>
            <a:off x="8605714" y="3754254"/>
            <a:ext cx="371428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97F6E5-242A-DFFB-4B75-97042901B3F1}"/>
              </a:ext>
            </a:extLst>
          </p:cNvPr>
          <p:cNvSpPr/>
          <p:nvPr/>
        </p:nvSpPr>
        <p:spPr bwMode="auto">
          <a:xfrm>
            <a:off x="9948571" y="3754254"/>
            <a:ext cx="219047" cy="23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94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AB6E9C-5DB2-FA82-94CA-F8DAC979A4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5FD64E-DC31-951C-16BE-B899F6FD1A70}"/>
              </a:ext>
            </a:extLst>
          </p:cNvPr>
          <p:cNvSpPr/>
          <p:nvPr/>
        </p:nvSpPr>
        <p:spPr bwMode="auto">
          <a:xfrm>
            <a:off x="6472380" y="2773671"/>
            <a:ext cx="628571" cy="343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D8060D-219B-ACAC-71E9-475297B6BA7E}"/>
              </a:ext>
            </a:extLst>
          </p:cNvPr>
          <p:cNvSpPr/>
          <p:nvPr/>
        </p:nvSpPr>
        <p:spPr bwMode="auto">
          <a:xfrm>
            <a:off x="9034285" y="2773671"/>
            <a:ext cx="1438095" cy="305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3AEC1A-F50E-36F4-0632-DDD273C6FAD6}"/>
              </a:ext>
            </a:extLst>
          </p:cNvPr>
          <p:cNvSpPr/>
          <p:nvPr/>
        </p:nvSpPr>
        <p:spPr bwMode="auto">
          <a:xfrm>
            <a:off x="6386666" y="4175864"/>
            <a:ext cx="800000" cy="323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BA0C67-D507-1AB5-2D35-7D9FCA3ED554}"/>
              </a:ext>
            </a:extLst>
          </p:cNvPr>
          <p:cNvSpPr/>
          <p:nvPr/>
        </p:nvSpPr>
        <p:spPr bwMode="auto">
          <a:xfrm>
            <a:off x="9367619" y="4221088"/>
            <a:ext cx="790476" cy="335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88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4B5B2-282D-88D4-8F71-58F09F84D8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3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6B43583-7975-8038-C752-58C6D091EB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508190"/>
            <a:ext cx="10800000" cy="1683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C07BE1-36AF-DB91-FFB4-E131668D6262}"/>
              </a:ext>
            </a:extLst>
          </p:cNvPr>
          <p:cNvSpPr/>
          <p:nvPr/>
        </p:nvSpPr>
        <p:spPr bwMode="auto">
          <a:xfrm>
            <a:off x="1589932" y="3283201"/>
            <a:ext cx="1266666" cy="229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FF9567-140F-ABB3-3A88-033B3F4FE633}"/>
              </a:ext>
            </a:extLst>
          </p:cNvPr>
          <p:cNvSpPr/>
          <p:nvPr/>
        </p:nvSpPr>
        <p:spPr bwMode="auto">
          <a:xfrm>
            <a:off x="1599456" y="3828579"/>
            <a:ext cx="5171428" cy="296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BEE1F99-882A-6B30-8384-326C1BBEEDC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192165"/>
            <a:ext cx="10800000" cy="1851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0E0966-1B8D-EE19-C0FA-0EA0911CE197}"/>
              </a:ext>
            </a:extLst>
          </p:cNvPr>
          <p:cNvSpPr/>
          <p:nvPr/>
        </p:nvSpPr>
        <p:spPr bwMode="auto">
          <a:xfrm>
            <a:off x="1608979" y="5041429"/>
            <a:ext cx="1819047" cy="295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D2B855-2CBD-1C7F-9EAF-B9F47227E6A9}"/>
              </a:ext>
            </a:extLst>
          </p:cNvPr>
          <p:cNvSpPr/>
          <p:nvPr/>
        </p:nvSpPr>
        <p:spPr bwMode="auto">
          <a:xfrm>
            <a:off x="4028027" y="5041429"/>
            <a:ext cx="1819047" cy="295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751234-9C58-E824-DFA1-9BB094D4E616}"/>
              </a:ext>
            </a:extLst>
          </p:cNvPr>
          <p:cNvSpPr/>
          <p:nvPr/>
        </p:nvSpPr>
        <p:spPr bwMode="auto">
          <a:xfrm>
            <a:off x="6447075" y="5031887"/>
            <a:ext cx="1819047" cy="305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43E9A1D-1727-7250-2FDC-F07400FDE391}"/>
              </a:ext>
            </a:extLst>
          </p:cNvPr>
          <p:cNvSpPr/>
          <p:nvPr/>
        </p:nvSpPr>
        <p:spPr bwMode="auto">
          <a:xfrm>
            <a:off x="1608979" y="5613967"/>
            <a:ext cx="6676190" cy="295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9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6D83E-8DED-9F99-606D-4ECBC99488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8D51C5-C786-64EF-4FFE-E33D6AA578AC}"/>
              </a:ext>
            </a:extLst>
          </p:cNvPr>
          <p:cNvSpPr/>
          <p:nvPr/>
        </p:nvSpPr>
        <p:spPr bwMode="auto">
          <a:xfrm>
            <a:off x="1110476" y="2382276"/>
            <a:ext cx="1990476" cy="295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526F34-AA8A-14DD-BB22-4397D123B593}"/>
              </a:ext>
            </a:extLst>
          </p:cNvPr>
          <p:cNvSpPr/>
          <p:nvPr/>
        </p:nvSpPr>
        <p:spPr bwMode="auto">
          <a:xfrm>
            <a:off x="3681904" y="2372747"/>
            <a:ext cx="1676190" cy="304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380996-7EF2-2CA2-3912-5A83ED65B035}"/>
              </a:ext>
            </a:extLst>
          </p:cNvPr>
          <p:cNvSpPr/>
          <p:nvPr/>
        </p:nvSpPr>
        <p:spPr bwMode="auto">
          <a:xfrm>
            <a:off x="5939047" y="2382276"/>
            <a:ext cx="1990476" cy="295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2BC80D-6735-4CCF-7E5B-363EC0E79710}"/>
              </a:ext>
            </a:extLst>
          </p:cNvPr>
          <p:cNvSpPr/>
          <p:nvPr/>
        </p:nvSpPr>
        <p:spPr bwMode="auto">
          <a:xfrm>
            <a:off x="8520000" y="2372747"/>
            <a:ext cx="1819047" cy="304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3FC0CE-73FF-087B-A1E9-9797342E69E2}"/>
              </a:ext>
            </a:extLst>
          </p:cNvPr>
          <p:cNvSpPr/>
          <p:nvPr/>
        </p:nvSpPr>
        <p:spPr bwMode="auto">
          <a:xfrm>
            <a:off x="1120000" y="2954009"/>
            <a:ext cx="7733332" cy="304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84DFAD-04FB-599F-4E91-9AFE837775B0}"/>
              </a:ext>
            </a:extLst>
          </p:cNvPr>
          <p:cNvSpPr/>
          <p:nvPr/>
        </p:nvSpPr>
        <p:spPr bwMode="auto">
          <a:xfrm>
            <a:off x="1148571" y="3535272"/>
            <a:ext cx="1800000" cy="304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07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2023-07-10T09:29:21Z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