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6"/>
  </p:notesMasterIdLst>
  <p:sldIdLst>
    <p:sldId id="363" r:id="rId2"/>
    <p:sldId id="370" r:id="rId3"/>
    <p:sldId id="368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4FD81-C34B-4081-A810-0EE716EE0F22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71DFB-2C7F-4E63-A477-6D79DDFD5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59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DFB-2C7F-4E63-A477-6D79DDFD590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131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55D98-2DDE-F525-51C6-9D6C81BC46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3557" b="-918"/>
          <a:stretch/>
        </p:blipFill>
        <p:spPr>
          <a:xfrm>
            <a:off x="3097236" y="3077688"/>
            <a:ext cx="5756904" cy="85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EE052-6F31-A3B8-EE96-D2FF79661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61329E-B854-60CC-6B44-E61DDCE2D249}"/>
              </a:ext>
            </a:extLst>
          </p:cNvPr>
          <p:cNvSpPr/>
          <p:nvPr/>
        </p:nvSpPr>
        <p:spPr bwMode="auto">
          <a:xfrm>
            <a:off x="7539047" y="2078062"/>
            <a:ext cx="219047" cy="22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8F9686-C0C0-B09E-515F-AAEF2A79B5D0}"/>
              </a:ext>
            </a:extLst>
          </p:cNvPr>
          <p:cNvSpPr/>
          <p:nvPr/>
        </p:nvSpPr>
        <p:spPr bwMode="auto">
          <a:xfrm>
            <a:off x="6339047" y="2869468"/>
            <a:ext cx="380951" cy="23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7EE463-30AF-7B9E-17A6-2927AEE84D41}"/>
              </a:ext>
            </a:extLst>
          </p:cNvPr>
          <p:cNvSpPr/>
          <p:nvPr/>
        </p:nvSpPr>
        <p:spPr bwMode="auto">
          <a:xfrm>
            <a:off x="7329523" y="2869469"/>
            <a:ext cx="219047" cy="23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27A612-77C6-A9A9-47C6-003C5EC55F79}"/>
              </a:ext>
            </a:extLst>
          </p:cNvPr>
          <p:cNvSpPr/>
          <p:nvPr/>
        </p:nvSpPr>
        <p:spPr bwMode="auto">
          <a:xfrm>
            <a:off x="8158095" y="2869469"/>
            <a:ext cx="219047" cy="22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93225" y="2869468"/>
            <a:ext cx="360040" cy="2383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370535C-A5CF-C259-9FA7-5FBE742C7F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5200"/>
            <a:ext cx="10800000" cy="28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1E5FAD-8EB8-8367-7A45-58D1C6E16173}"/>
              </a:ext>
            </a:extLst>
          </p:cNvPr>
          <p:cNvSpPr/>
          <p:nvPr/>
        </p:nvSpPr>
        <p:spPr bwMode="auto">
          <a:xfrm>
            <a:off x="3139047" y="5189001"/>
            <a:ext cx="400000" cy="238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8D832E-E591-4E84-FC3A-342C5A1D6374}"/>
              </a:ext>
            </a:extLst>
          </p:cNvPr>
          <p:cNvSpPr/>
          <p:nvPr/>
        </p:nvSpPr>
        <p:spPr bwMode="auto">
          <a:xfrm>
            <a:off x="9034285" y="5189001"/>
            <a:ext cx="219047" cy="238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843099-8645-4F0D-1BA7-1FBB6A3A2E84}"/>
              </a:ext>
            </a:extLst>
          </p:cNvPr>
          <p:cNvSpPr/>
          <p:nvPr/>
        </p:nvSpPr>
        <p:spPr bwMode="auto">
          <a:xfrm>
            <a:off x="1443809" y="5904154"/>
            <a:ext cx="209523" cy="238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E768941-D60D-DCC9-EE86-846F8E98FC48}"/>
              </a:ext>
            </a:extLst>
          </p:cNvPr>
          <p:cNvSpPr/>
          <p:nvPr/>
        </p:nvSpPr>
        <p:spPr bwMode="auto">
          <a:xfrm>
            <a:off x="2272380" y="5913689"/>
            <a:ext cx="219047" cy="22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CFF1B53-9FC7-44C4-4286-CB6313E73ED6}"/>
              </a:ext>
            </a:extLst>
          </p:cNvPr>
          <p:cNvSpPr/>
          <p:nvPr/>
        </p:nvSpPr>
        <p:spPr bwMode="auto">
          <a:xfrm>
            <a:off x="3005714" y="5904154"/>
            <a:ext cx="390476" cy="238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12FD98-B584-920A-777E-F6F09ED1429C}"/>
              </a:ext>
            </a:extLst>
          </p:cNvPr>
          <p:cNvSpPr/>
          <p:nvPr/>
        </p:nvSpPr>
        <p:spPr bwMode="auto">
          <a:xfrm>
            <a:off x="3948571" y="5875548"/>
            <a:ext cx="361904" cy="295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DC12876-BF0B-7BD0-957A-28251088656F}"/>
              </a:ext>
            </a:extLst>
          </p:cNvPr>
          <p:cNvSpPr/>
          <p:nvPr/>
        </p:nvSpPr>
        <p:spPr bwMode="auto">
          <a:xfrm>
            <a:off x="6462857" y="5904154"/>
            <a:ext cx="371428" cy="238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B727419-1754-815E-462C-92D8B6D54B32}"/>
              </a:ext>
            </a:extLst>
          </p:cNvPr>
          <p:cNvSpPr/>
          <p:nvPr/>
        </p:nvSpPr>
        <p:spPr bwMode="auto">
          <a:xfrm>
            <a:off x="7367619" y="5904154"/>
            <a:ext cx="209523" cy="238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BE194D3-2519-E2D7-640E-F1B231F068ED}"/>
              </a:ext>
            </a:extLst>
          </p:cNvPr>
          <p:cNvSpPr/>
          <p:nvPr/>
        </p:nvSpPr>
        <p:spPr bwMode="auto">
          <a:xfrm>
            <a:off x="8196190" y="5904154"/>
            <a:ext cx="219047" cy="238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282" y="1671331"/>
            <a:ext cx="5248275" cy="161925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2506041" y="1916832"/>
            <a:ext cx="833006" cy="1181477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339048" y="1916832"/>
            <a:ext cx="790475" cy="1181477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129523" y="1916832"/>
            <a:ext cx="742859" cy="1181477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879718" y="1916832"/>
            <a:ext cx="783139" cy="1181478"/>
          </a:xfrm>
          <a:prstGeom prst="ellipse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51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ABC3E-6542-7F91-01D2-9373B571D3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E35EAEF-E38A-642A-BA16-4F54CEE78E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53263"/>
            <a:ext cx="10800000" cy="1617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1B3C26-B929-D929-A27E-740912696822}"/>
              </a:ext>
            </a:extLst>
          </p:cNvPr>
          <p:cNvSpPr/>
          <p:nvPr/>
        </p:nvSpPr>
        <p:spPr bwMode="auto">
          <a:xfrm>
            <a:off x="5828027" y="3759603"/>
            <a:ext cx="219047" cy="22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93F002-895C-FF07-D298-530ECBEE683E}"/>
              </a:ext>
            </a:extLst>
          </p:cNvPr>
          <p:cNvSpPr/>
          <p:nvPr/>
        </p:nvSpPr>
        <p:spPr bwMode="auto">
          <a:xfrm>
            <a:off x="1675646" y="4554174"/>
            <a:ext cx="380951" cy="269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DDF9D8-FA74-A7EC-5E0D-7108777AD3A7}"/>
              </a:ext>
            </a:extLst>
          </p:cNvPr>
          <p:cNvSpPr/>
          <p:nvPr/>
        </p:nvSpPr>
        <p:spPr bwMode="auto">
          <a:xfrm>
            <a:off x="2666122" y="4554174"/>
            <a:ext cx="219047" cy="239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35E6E1-67B8-9283-FED3-6340C654A758}"/>
              </a:ext>
            </a:extLst>
          </p:cNvPr>
          <p:cNvSpPr/>
          <p:nvPr/>
        </p:nvSpPr>
        <p:spPr bwMode="auto">
          <a:xfrm>
            <a:off x="3494694" y="4554174"/>
            <a:ext cx="219047" cy="22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074238C-0893-1A48-BED0-DF1ECB8333F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071124"/>
            <a:ext cx="10800000" cy="192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F5DE0D-113C-A367-4812-492E1E87A371}"/>
              </a:ext>
            </a:extLst>
          </p:cNvPr>
          <p:cNvSpPr/>
          <p:nvPr/>
        </p:nvSpPr>
        <p:spPr bwMode="auto">
          <a:xfrm>
            <a:off x="1618503" y="5871660"/>
            <a:ext cx="4714285" cy="285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B79C8C-AD1F-C5CA-B846-4FFD31E0E383}"/>
              </a:ext>
            </a:extLst>
          </p:cNvPr>
          <p:cNvSpPr/>
          <p:nvPr/>
        </p:nvSpPr>
        <p:spPr bwMode="auto">
          <a:xfrm>
            <a:off x="1608979" y="6519713"/>
            <a:ext cx="1257142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A24B27-590B-8D45-DCC4-498D6AFE5EE8}"/>
              </a:ext>
            </a:extLst>
          </p:cNvPr>
          <p:cNvSpPr/>
          <p:nvPr/>
        </p:nvSpPr>
        <p:spPr bwMode="auto">
          <a:xfrm>
            <a:off x="3447075" y="6481592"/>
            <a:ext cx="1790476" cy="30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131968" y="4545554"/>
            <a:ext cx="360040" cy="2383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39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47041-7742-D44E-95AA-1A99E7AC95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EACC96E-D68E-BFA9-F632-8BEE8798605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87730"/>
            <a:ext cx="10800000" cy="149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1E67B4-5B25-5F8C-A3F2-9BF1092C3D09}"/>
              </a:ext>
            </a:extLst>
          </p:cNvPr>
          <p:cNvSpPr/>
          <p:nvPr/>
        </p:nvSpPr>
        <p:spPr bwMode="auto">
          <a:xfrm>
            <a:off x="2500035" y="3726153"/>
            <a:ext cx="219047" cy="228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8ED644-6E73-DB2A-AB91-5E4AFE29506C}"/>
              </a:ext>
            </a:extLst>
          </p:cNvPr>
          <p:cNvSpPr/>
          <p:nvPr/>
        </p:nvSpPr>
        <p:spPr bwMode="auto">
          <a:xfrm>
            <a:off x="7795273" y="3716616"/>
            <a:ext cx="390476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4617B3-3B4D-DD28-1928-90BD275E21C2}"/>
              </a:ext>
            </a:extLst>
          </p:cNvPr>
          <p:cNvSpPr/>
          <p:nvPr/>
        </p:nvSpPr>
        <p:spPr bwMode="auto">
          <a:xfrm>
            <a:off x="1823844" y="4517719"/>
            <a:ext cx="209523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78549A-BA22-D81A-0EFB-EF5BAF5F6073}"/>
              </a:ext>
            </a:extLst>
          </p:cNvPr>
          <p:cNvSpPr/>
          <p:nvPr/>
        </p:nvSpPr>
        <p:spPr bwMode="auto">
          <a:xfrm>
            <a:off x="2738130" y="4517719"/>
            <a:ext cx="219047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336891-7D54-DBD7-A8BB-4AFCC5BCDD5B}"/>
              </a:ext>
            </a:extLst>
          </p:cNvPr>
          <p:cNvSpPr/>
          <p:nvPr/>
        </p:nvSpPr>
        <p:spPr bwMode="auto">
          <a:xfrm>
            <a:off x="3566702" y="4517719"/>
            <a:ext cx="228571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511F64-D230-39ED-89C5-EE976E258BE0}"/>
              </a:ext>
            </a:extLst>
          </p:cNvPr>
          <p:cNvSpPr/>
          <p:nvPr/>
        </p:nvSpPr>
        <p:spPr bwMode="auto">
          <a:xfrm>
            <a:off x="4261940" y="4498645"/>
            <a:ext cx="352380" cy="286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DE1648-7E97-58AF-EE7E-E4E3504E8416}"/>
              </a:ext>
            </a:extLst>
          </p:cNvPr>
          <p:cNvSpPr/>
          <p:nvPr/>
        </p:nvSpPr>
        <p:spPr bwMode="auto">
          <a:xfrm>
            <a:off x="7195273" y="4517719"/>
            <a:ext cx="219047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F48C06-61AB-4834-0721-FE11FFA3FD8A}"/>
              </a:ext>
            </a:extLst>
          </p:cNvPr>
          <p:cNvSpPr/>
          <p:nvPr/>
        </p:nvSpPr>
        <p:spPr bwMode="auto">
          <a:xfrm>
            <a:off x="7604797" y="4517719"/>
            <a:ext cx="295238" cy="228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3476FE-7F63-C1E5-AABE-1A5FC18EC3FE}"/>
              </a:ext>
            </a:extLst>
          </p:cNvPr>
          <p:cNvSpPr/>
          <p:nvPr/>
        </p:nvSpPr>
        <p:spPr bwMode="auto">
          <a:xfrm>
            <a:off x="8119083" y="4517719"/>
            <a:ext cx="219047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0476D7-1260-6831-839C-E4EE943FF528}"/>
              </a:ext>
            </a:extLst>
          </p:cNvPr>
          <p:cNvSpPr/>
          <p:nvPr/>
        </p:nvSpPr>
        <p:spPr bwMode="auto">
          <a:xfrm>
            <a:off x="8871464" y="4517719"/>
            <a:ext cx="380952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60261AD-7F12-A8BC-50E9-D0F4ACF946FE}"/>
              </a:ext>
            </a:extLst>
          </p:cNvPr>
          <p:cNvSpPr/>
          <p:nvPr/>
        </p:nvSpPr>
        <p:spPr bwMode="auto">
          <a:xfrm>
            <a:off x="9633368" y="4498645"/>
            <a:ext cx="361904" cy="286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199310" y="4517719"/>
            <a:ext cx="360040" cy="2383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21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2023-07-13T08:09:48Z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