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B79CD-97FB-795A-6AA4-CA013E157E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3761890" y="3068960"/>
            <a:ext cx="4668220" cy="102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8D474-1026-78C6-A750-1608EC5A9C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5096F-2B36-37A5-B878-2254A69CA54C}"/>
              </a:ext>
            </a:extLst>
          </p:cNvPr>
          <p:cNvSpPr/>
          <p:nvPr/>
        </p:nvSpPr>
        <p:spPr bwMode="auto">
          <a:xfrm>
            <a:off x="1634285" y="2735339"/>
            <a:ext cx="2114285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D8B66F-0908-2DED-BEE7-21FED8ABE425}"/>
              </a:ext>
            </a:extLst>
          </p:cNvPr>
          <p:cNvSpPr/>
          <p:nvPr/>
        </p:nvSpPr>
        <p:spPr bwMode="auto">
          <a:xfrm>
            <a:off x="1624761" y="3345359"/>
            <a:ext cx="2600000" cy="295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52A2073-D28F-3999-68DE-D2DCC2B871A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6" y="3786414"/>
            <a:ext cx="10800000" cy="225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1799C0-50C6-40FF-B147-76B56A9838B1}"/>
              </a:ext>
            </a:extLst>
          </p:cNvPr>
          <p:cNvSpPr/>
          <p:nvPr/>
        </p:nvSpPr>
        <p:spPr bwMode="auto">
          <a:xfrm>
            <a:off x="1618506" y="4940929"/>
            <a:ext cx="1980952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837EE2-031A-D2E1-DEC2-FB15883DAEED}"/>
              </a:ext>
            </a:extLst>
          </p:cNvPr>
          <p:cNvSpPr/>
          <p:nvPr/>
        </p:nvSpPr>
        <p:spPr bwMode="auto">
          <a:xfrm>
            <a:off x="1618506" y="5551582"/>
            <a:ext cx="1857142" cy="29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1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B957D-C8E4-BA22-7AD3-F6C1DD7DCB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AB1236-9FDD-DDD7-9171-07D6C2FFA474}"/>
              </a:ext>
            </a:extLst>
          </p:cNvPr>
          <p:cNvSpPr/>
          <p:nvPr/>
        </p:nvSpPr>
        <p:spPr bwMode="auto">
          <a:xfrm>
            <a:off x="1624761" y="2450793"/>
            <a:ext cx="2133333" cy="29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16892-5EFF-8019-23F6-3943A2684F9E}"/>
              </a:ext>
            </a:extLst>
          </p:cNvPr>
          <p:cNvSpPr/>
          <p:nvPr/>
        </p:nvSpPr>
        <p:spPr bwMode="auto">
          <a:xfrm>
            <a:off x="4339047" y="2450793"/>
            <a:ext cx="2133333" cy="29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319D1-4338-AF29-10E8-D923F259A298}"/>
              </a:ext>
            </a:extLst>
          </p:cNvPr>
          <p:cNvSpPr/>
          <p:nvPr/>
        </p:nvSpPr>
        <p:spPr bwMode="auto">
          <a:xfrm>
            <a:off x="1624761" y="3061392"/>
            <a:ext cx="5228571" cy="29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E44BD5-93B3-01D5-1C63-BBBB02FDD743}"/>
              </a:ext>
            </a:extLst>
          </p:cNvPr>
          <p:cNvSpPr/>
          <p:nvPr/>
        </p:nvSpPr>
        <p:spPr bwMode="auto">
          <a:xfrm>
            <a:off x="1624761" y="3691072"/>
            <a:ext cx="5171428" cy="30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8D49BFF-FE29-0551-D843-5D633E7AC8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31" y="3996371"/>
            <a:ext cx="10800000" cy="200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BAD2FE-A414-64BC-EC24-69CF49F07A51}"/>
              </a:ext>
            </a:extLst>
          </p:cNvPr>
          <p:cNvSpPr/>
          <p:nvPr/>
        </p:nvSpPr>
        <p:spPr bwMode="auto">
          <a:xfrm>
            <a:off x="1637554" y="5506226"/>
            <a:ext cx="7247619" cy="29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6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417B0-2CD6-BF8C-7B0A-D8C2ACADE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C73E6-8F56-1DF3-3404-01D0E4A74839}"/>
              </a:ext>
            </a:extLst>
          </p:cNvPr>
          <p:cNvSpPr/>
          <p:nvPr/>
        </p:nvSpPr>
        <p:spPr bwMode="auto">
          <a:xfrm>
            <a:off x="1129523" y="1763526"/>
            <a:ext cx="6076190" cy="2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3E5C0-7558-81A1-6E2D-680C67F887B4}"/>
              </a:ext>
            </a:extLst>
          </p:cNvPr>
          <p:cNvSpPr/>
          <p:nvPr/>
        </p:nvSpPr>
        <p:spPr bwMode="auto">
          <a:xfrm>
            <a:off x="1110476" y="2402469"/>
            <a:ext cx="2133333" cy="28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79DD4-0391-D47B-7B72-BC51E868E490}"/>
              </a:ext>
            </a:extLst>
          </p:cNvPr>
          <p:cNvSpPr/>
          <p:nvPr/>
        </p:nvSpPr>
        <p:spPr bwMode="auto">
          <a:xfrm>
            <a:off x="1120000" y="3012803"/>
            <a:ext cx="4542857" cy="305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AFB957D-C8E4-BA22-7AD3-F6C1DD7DCB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6"/>
          <a:stretch/>
        </p:blipFill>
        <p:spPr>
          <a:xfrm>
            <a:off x="7032104" y="972000"/>
            <a:ext cx="4487896" cy="315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332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2CDBD-B60D-F36C-572E-ED3779A4AC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70601-0B1A-DA54-9DE9-513D5F8FC70C}"/>
              </a:ext>
            </a:extLst>
          </p:cNvPr>
          <p:cNvSpPr/>
          <p:nvPr/>
        </p:nvSpPr>
        <p:spPr bwMode="auto">
          <a:xfrm>
            <a:off x="1615238" y="1821473"/>
            <a:ext cx="2133333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A8739A-77F0-DA00-E65F-FB319A35F22E}"/>
              </a:ext>
            </a:extLst>
          </p:cNvPr>
          <p:cNvSpPr/>
          <p:nvPr/>
        </p:nvSpPr>
        <p:spPr bwMode="auto">
          <a:xfrm>
            <a:off x="1615238" y="2432331"/>
            <a:ext cx="5323809" cy="29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6ADBE7-FD96-030C-EB87-B8047C71EFF4}"/>
              </a:ext>
            </a:extLst>
          </p:cNvPr>
          <p:cNvSpPr/>
          <p:nvPr/>
        </p:nvSpPr>
        <p:spPr bwMode="auto">
          <a:xfrm>
            <a:off x="9596190" y="3100457"/>
            <a:ext cx="209523" cy="23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49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2023-07-10T05:40:09Z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