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DEF99-40AE-04BE-8CA3-F09F9BE193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071664" y="3068960"/>
            <a:ext cx="5219760" cy="100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F0F0F-3B75-6FE8-2BF6-543099E2E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8FA94-F343-530C-4303-335270B09634}"/>
              </a:ext>
            </a:extLst>
          </p:cNvPr>
          <p:cNvSpPr/>
          <p:nvPr/>
        </p:nvSpPr>
        <p:spPr bwMode="auto">
          <a:xfrm>
            <a:off x="2805714" y="1896030"/>
            <a:ext cx="704761" cy="31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6C2B8-D2A2-5DFA-B3B7-658AC18D7D8B}"/>
              </a:ext>
            </a:extLst>
          </p:cNvPr>
          <p:cNvSpPr/>
          <p:nvPr/>
        </p:nvSpPr>
        <p:spPr bwMode="auto">
          <a:xfrm>
            <a:off x="5110476" y="1905556"/>
            <a:ext cx="1009523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276F22-E9A5-5961-17C9-1F5B26853B73}"/>
              </a:ext>
            </a:extLst>
          </p:cNvPr>
          <p:cNvSpPr/>
          <p:nvPr/>
        </p:nvSpPr>
        <p:spPr bwMode="auto">
          <a:xfrm>
            <a:off x="10215238" y="1905556"/>
            <a:ext cx="676189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38A5BA-99E7-5BB3-B243-4297132D20E5}"/>
              </a:ext>
            </a:extLst>
          </p:cNvPr>
          <p:cNvSpPr/>
          <p:nvPr/>
        </p:nvSpPr>
        <p:spPr bwMode="auto">
          <a:xfrm>
            <a:off x="6920000" y="1905556"/>
            <a:ext cx="352380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0287D-12C9-4D71-C53E-085257F65636}"/>
              </a:ext>
            </a:extLst>
          </p:cNvPr>
          <p:cNvSpPr/>
          <p:nvPr/>
        </p:nvSpPr>
        <p:spPr bwMode="auto">
          <a:xfrm>
            <a:off x="2662857" y="2791481"/>
            <a:ext cx="1009523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96320F-D15D-7C93-F671-598C027E0F4E}"/>
              </a:ext>
            </a:extLst>
          </p:cNvPr>
          <p:cNvSpPr/>
          <p:nvPr/>
        </p:nvSpPr>
        <p:spPr bwMode="auto">
          <a:xfrm>
            <a:off x="4777142" y="2810534"/>
            <a:ext cx="361904" cy="26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317780-1DFF-B601-4C54-26E9BEEA0314}"/>
              </a:ext>
            </a:extLst>
          </p:cNvPr>
          <p:cNvSpPr/>
          <p:nvPr/>
        </p:nvSpPr>
        <p:spPr bwMode="auto">
          <a:xfrm>
            <a:off x="7577142" y="2791481"/>
            <a:ext cx="1019047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F1EBB0-33B2-CC99-14A8-C9A96F25CC51}"/>
              </a:ext>
            </a:extLst>
          </p:cNvPr>
          <p:cNvSpPr/>
          <p:nvPr/>
        </p:nvSpPr>
        <p:spPr bwMode="auto">
          <a:xfrm>
            <a:off x="10043809" y="2791481"/>
            <a:ext cx="1028571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4FABE6-A1D7-B40D-9FD4-071E407C64E8}"/>
              </a:ext>
            </a:extLst>
          </p:cNvPr>
          <p:cNvSpPr/>
          <p:nvPr/>
        </p:nvSpPr>
        <p:spPr bwMode="auto">
          <a:xfrm>
            <a:off x="2653333" y="3677407"/>
            <a:ext cx="1009523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7BB44C-2D77-726D-E1B3-FBDDD793494F}"/>
              </a:ext>
            </a:extLst>
          </p:cNvPr>
          <p:cNvSpPr/>
          <p:nvPr/>
        </p:nvSpPr>
        <p:spPr bwMode="auto">
          <a:xfrm>
            <a:off x="4443809" y="3696459"/>
            <a:ext cx="704761" cy="26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524DA9-9A42-B8D2-C13D-4A5FC0D12433}"/>
              </a:ext>
            </a:extLst>
          </p:cNvPr>
          <p:cNvSpPr/>
          <p:nvPr/>
        </p:nvSpPr>
        <p:spPr bwMode="auto">
          <a:xfrm>
            <a:off x="6920000" y="3677408"/>
            <a:ext cx="342857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3FA1F8-BE8F-5898-688C-642876208C1E}"/>
              </a:ext>
            </a:extLst>
          </p:cNvPr>
          <p:cNvSpPr/>
          <p:nvPr/>
        </p:nvSpPr>
        <p:spPr bwMode="auto">
          <a:xfrm>
            <a:off x="9377142" y="3677407"/>
            <a:ext cx="695239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0359F-FBF3-C3E1-A4F4-5DA847D88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D62D3-091B-6D92-99A2-A87DFCC130E4}"/>
              </a:ext>
            </a:extLst>
          </p:cNvPr>
          <p:cNvSpPr/>
          <p:nvPr/>
        </p:nvSpPr>
        <p:spPr bwMode="auto">
          <a:xfrm>
            <a:off x="2377142" y="1850934"/>
            <a:ext cx="209523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E041A-170E-2A05-74D3-CF11CFDA9814}"/>
              </a:ext>
            </a:extLst>
          </p:cNvPr>
          <p:cNvSpPr/>
          <p:nvPr/>
        </p:nvSpPr>
        <p:spPr bwMode="auto">
          <a:xfrm>
            <a:off x="3196190" y="1850934"/>
            <a:ext cx="228571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C5397-F97F-3E69-B038-F296098C1107}"/>
              </a:ext>
            </a:extLst>
          </p:cNvPr>
          <p:cNvSpPr/>
          <p:nvPr/>
        </p:nvSpPr>
        <p:spPr bwMode="auto">
          <a:xfrm>
            <a:off x="3939047" y="1850934"/>
            <a:ext cx="390476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D515AA-1C9A-6BED-ACD2-8ED716CB771D}"/>
              </a:ext>
            </a:extLst>
          </p:cNvPr>
          <p:cNvSpPr/>
          <p:nvPr/>
        </p:nvSpPr>
        <p:spPr bwMode="auto">
          <a:xfrm>
            <a:off x="6215238" y="1850934"/>
            <a:ext cx="219047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F7922F-F2C9-D4A8-BF25-BDA90A80A145}"/>
              </a:ext>
            </a:extLst>
          </p:cNvPr>
          <p:cNvSpPr/>
          <p:nvPr/>
        </p:nvSpPr>
        <p:spPr bwMode="auto">
          <a:xfrm>
            <a:off x="7043809" y="1850934"/>
            <a:ext cx="219047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C678C1-B63B-1C62-E48B-0ECAEBD5825A}"/>
              </a:ext>
            </a:extLst>
          </p:cNvPr>
          <p:cNvSpPr/>
          <p:nvPr/>
        </p:nvSpPr>
        <p:spPr bwMode="auto">
          <a:xfrm>
            <a:off x="7786666" y="1850934"/>
            <a:ext cx="390476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0AB368-1092-C3C3-2AA4-3ECF50A9073D}"/>
              </a:ext>
            </a:extLst>
          </p:cNvPr>
          <p:cNvSpPr/>
          <p:nvPr/>
        </p:nvSpPr>
        <p:spPr bwMode="auto">
          <a:xfrm>
            <a:off x="2281904" y="2662992"/>
            <a:ext cx="390476" cy="24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587D72-1FFE-09FF-D848-75595EAC17B4}"/>
              </a:ext>
            </a:extLst>
          </p:cNvPr>
          <p:cNvSpPr/>
          <p:nvPr/>
        </p:nvSpPr>
        <p:spPr bwMode="auto">
          <a:xfrm>
            <a:off x="3196190" y="2672546"/>
            <a:ext cx="219047" cy="22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0EA73F-30EB-D277-99AE-AE318ED2EE0D}"/>
              </a:ext>
            </a:extLst>
          </p:cNvPr>
          <p:cNvSpPr/>
          <p:nvPr/>
        </p:nvSpPr>
        <p:spPr bwMode="auto">
          <a:xfrm>
            <a:off x="4034285" y="2672546"/>
            <a:ext cx="209523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4AB6A1-28BA-E60A-93F4-F8EAFE3E0372}"/>
              </a:ext>
            </a:extLst>
          </p:cNvPr>
          <p:cNvSpPr/>
          <p:nvPr/>
        </p:nvSpPr>
        <p:spPr bwMode="auto">
          <a:xfrm>
            <a:off x="6129523" y="2662992"/>
            <a:ext cx="390476" cy="23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311AD0-764E-E34D-8302-76374E67F1AE}"/>
              </a:ext>
            </a:extLst>
          </p:cNvPr>
          <p:cNvSpPr/>
          <p:nvPr/>
        </p:nvSpPr>
        <p:spPr bwMode="auto">
          <a:xfrm>
            <a:off x="7043809" y="2662992"/>
            <a:ext cx="219047" cy="24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AC67E3-8547-41E0-FA1F-12664A83E5F3}"/>
              </a:ext>
            </a:extLst>
          </p:cNvPr>
          <p:cNvSpPr/>
          <p:nvPr/>
        </p:nvSpPr>
        <p:spPr bwMode="auto">
          <a:xfrm>
            <a:off x="7872380" y="2672546"/>
            <a:ext cx="219047" cy="22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D671EBE-E731-8E7A-60FF-14EB4228E39B}"/>
              </a:ext>
            </a:extLst>
          </p:cNvPr>
          <p:cNvSpPr/>
          <p:nvPr/>
        </p:nvSpPr>
        <p:spPr bwMode="auto">
          <a:xfrm>
            <a:off x="8920000" y="2653439"/>
            <a:ext cx="1790476" cy="31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64D2465-BE68-1CEE-8011-D72853C02A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8796"/>
            <a:ext cx="10800000" cy="274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70A939-284C-9108-BD41-C4B1DEDA51C9}"/>
              </a:ext>
            </a:extLst>
          </p:cNvPr>
          <p:cNvSpPr/>
          <p:nvPr/>
        </p:nvSpPr>
        <p:spPr bwMode="auto">
          <a:xfrm>
            <a:off x="1281904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2D3F0A-0C8E-4075-B3CF-EFC2A5823F01}"/>
              </a:ext>
            </a:extLst>
          </p:cNvPr>
          <p:cNvSpPr/>
          <p:nvPr/>
        </p:nvSpPr>
        <p:spPr bwMode="auto">
          <a:xfrm>
            <a:off x="1681903" y="4607156"/>
            <a:ext cx="285714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40C79B-6153-B40B-5D6C-F16286658920}"/>
              </a:ext>
            </a:extLst>
          </p:cNvPr>
          <p:cNvSpPr/>
          <p:nvPr/>
        </p:nvSpPr>
        <p:spPr bwMode="auto">
          <a:xfrm>
            <a:off x="2205714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894763-2039-3F74-F847-36B7E249F1FC}"/>
              </a:ext>
            </a:extLst>
          </p:cNvPr>
          <p:cNvSpPr/>
          <p:nvPr/>
        </p:nvSpPr>
        <p:spPr bwMode="auto">
          <a:xfrm>
            <a:off x="2929523" y="4607156"/>
            <a:ext cx="371428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227CAFA-4617-0810-F51E-AED298E6D4F9}"/>
              </a:ext>
            </a:extLst>
          </p:cNvPr>
          <p:cNvSpPr/>
          <p:nvPr/>
        </p:nvSpPr>
        <p:spPr bwMode="auto">
          <a:xfrm>
            <a:off x="4062857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1065BF3-0B26-EBF6-1827-5F44B06CB6DE}"/>
              </a:ext>
            </a:extLst>
          </p:cNvPr>
          <p:cNvSpPr/>
          <p:nvPr/>
        </p:nvSpPr>
        <p:spPr bwMode="auto">
          <a:xfrm>
            <a:off x="4453332" y="4607156"/>
            <a:ext cx="295238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F466740-C9CE-0AC6-97F9-6283E5E5E2FF}"/>
              </a:ext>
            </a:extLst>
          </p:cNvPr>
          <p:cNvSpPr/>
          <p:nvPr/>
        </p:nvSpPr>
        <p:spPr bwMode="auto">
          <a:xfrm>
            <a:off x="4977142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5E86900-DE31-151D-1933-C3CFF544B0FE}"/>
              </a:ext>
            </a:extLst>
          </p:cNvPr>
          <p:cNvSpPr/>
          <p:nvPr/>
        </p:nvSpPr>
        <p:spPr bwMode="auto">
          <a:xfrm>
            <a:off x="5710476" y="4607156"/>
            <a:ext cx="361904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1313172-6D46-0671-828D-2410D8312763}"/>
              </a:ext>
            </a:extLst>
          </p:cNvPr>
          <p:cNvSpPr/>
          <p:nvPr/>
        </p:nvSpPr>
        <p:spPr bwMode="auto">
          <a:xfrm>
            <a:off x="6539047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0E8174D-1C75-D0C4-AEDE-2EA5A324B736}"/>
              </a:ext>
            </a:extLst>
          </p:cNvPr>
          <p:cNvSpPr/>
          <p:nvPr/>
        </p:nvSpPr>
        <p:spPr bwMode="auto">
          <a:xfrm>
            <a:off x="6929522" y="4607156"/>
            <a:ext cx="295238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83CB749-7830-5604-D24A-4FBCE826372C}"/>
              </a:ext>
            </a:extLst>
          </p:cNvPr>
          <p:cNvSpPr/>
          <p:nvPr/>
        </p:nvSpPr>
        <p:spPr bwMode="auto">
          <a:xfrm>
            <a:off x="7462857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4640628-FD89-BE51-C08D-DFC412BD5384}"/>
              </a:ext>
            </a:extLst>
          </p:cNvPr>
          <p:cNvSpPr/>
          <p:nvPr/>
        </p:nvSpPr>
        <p:spPr bwMode="auto">
          <a:xfrm>
            <a:off x="8205714" y="4607156"/>
            <a:ext cx="34285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CFDD039-B3AC-6DEE-FA51-E47BB488D80B}"/>
              </a:ext>
            </a:extLst>
          </p:cNvPr>
          <p:cNvSpPr/>
          <p:nvPr/>
        </p:nvSpPr>
        <p:spPr bwMode="auto">
          <a:xfrm>
            <a:off x="9310476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B6F7603-C220-B1FA-FD98-D0F57762630B}"/>
              </a:ext>
            </a:extLst>
          </p:cNvPr>
          <p:cNvSpPr/>
          <p:nvPr/>
        </p:nvSpPr>
        <p:spPr bwMode="auto">
          <a:xfrm>
            <a:off x="9710475" y="4607156"/>
            <a:ext cx="285714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9204EF2-7374-9371-AF97-AB47DBF6A4BC}"/>
              </a:ext>
            </a:extLst>
          </p:cNvPr>
          <p:cNvSpPr/>
          <p:nvPr/>
        </p:nvSpPr>
        <p:spPr bwMode="auto">
          <a:xfrm>
            <a:off x="10234285" y="4607156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53CDDC6-087C-C3BA-5458-400A640370BE}"/>
              </a:ext>
            </a:extLst>
          </p:cNvPr>
          <p:cNvSpPr/>
          <p:nvPr/>
        </p:nvSpPr>
        <p:spPr bwMode="auto">
          <a:xfrm>
            <a:off x="10977142" y="4607156"/>
            <a:ext cx="342858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9E96732-B484-C1A8-CAE6-F3AB244E31E7}"/>
              </a:ext>
            </a:extLst>
          </p:cNvPr>
          <p:cNvSpPr/>
          <p:nvPr/>
        </p:nvSpPr>
        <p:spPr bwMode="auto">
          <a:xfrm>
            <a:off x="1281904" y="5428743"/>
            <a:ext cx="219047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1B22530-735C-ED19-B17D-286D69CC6183}"/>
              </a:ext>
            </a:extLst>
          </p:cNvPr>
          <p:cNvSpPr/>
          <p:nvPr/>
        </p:nvSpPr>
        <p:spPr bwMode="auto">
          <a:xfrm>
            <a:off x="1681903" y="5419190"/>
            <a:ext cx="285714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249E631-C94C-7CF6-D1D5-C605420AB1C8}"/>
              </a:ext>
            </a:extLst>
          </p:cNvPr>
          <p:cNvSpPr/>
          <p:nvPr/>
        </p:nvSpPr>
        <p:spPr bwMode="auto">
          <a:xfrm>
            <a:off x="2205714" y="5419190"/>
            <a:ext cx="219047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7A12DC4-00FB-B8CB-BB1F-15513AE41A90}"/>
              </a:ext>
            </a:extLst>
          </p:cNvPr>
          <p:cNvSpPr/>
          <p:nvPr/>
        </p:nvSpPr>
        <p:spPr bwMode="auto">
          <a:xfrm>
            <a:off x="2929523" y="5419190"/>
            <a:ext cx="371428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BE56024-7EF4-B3B6-3B4F-7E2D76627914}"/>
              </a:ext>
            </a:extLst>
          </p:cNvPr>
          <p:cNvSpPr/>
          <p:nvPr/>
        </p:nvSpPr>
        <p:spPr bwMode="auto">
          <a:xfrm>
            <a:off x="4062857" y="5428743"/>
            <a:ext cx="219047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ADDF9F4-0B90-6A16-0BA2-49905D67A757}"/>
              </a:ext>
            </a:extLst>
          </p:cNvPr>
          <p:cNvSpPr/>
          <p:nvPr/>
        </p:nvSpPr>
        <p:spPr bwMode="auto">
          <a:xfrm>
            <a:off x="4462855" y="5419190"/>
            <a:ext cx="285714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1AD383D-ACFA-2927-49B0-A79A29A4AD8D}"/>
              </a:ext>
            </a:extLst>
          </p:cNvPr>
          <p:cNvSpPr/>
          <p:nvPr/>
        </p:nvSpPr>
        <p:spPr bwMode="auto">
          <a:xfrm>
            <a:off x="4986666" y="5428743"/>
            <a:ext cx="219047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4655BBE-E45A-5EF2-98C2-97D9F62D90E0}"/>
              </a:ext>
            </a:extLst>
          </p:cNvPr>
          <p:cNvSpPr/>
          <p:nvPr/>
        </p:nvSpPr>
        <p:spPr bwMode="auto">
          <a:xfrm>
            <a:off x="5710476" y="5419190"/>
            <a:ext cx="361904" cy="238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A461B2B-D3EE-4203-7F77-50ED0F5343AD}"/>
              </a:ext>
            </a:extLst>
          </p:cNvPr>
          <p:cNvSpPr/>
          <p:nvPr/>
        </p:nvSpPr>
        <p:spPr bwMode="auto">
          <a:xfrm>
            <a:off x="6539047" y="5419190"/>
            <a:ext cx="219047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64DF1CD-EFE1-E328-40CA-9542E87D1C2E}"/>
              </a:ext>
            </a:extLst>
          </p:cNvPr>
          <p:cNvSpPr/>
          <p:nvPr/>
        </p:nvSpPr>
        <p:spPr bwMode="auto">
          <a:xfrm>
            <a:off x="6939046" y="5419190"/>
            <a:ext cx="285715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99127BA-CE3F-BB61-42AE-2C52EC1DDBC6}"/>
              </a:ext>
            </a:extLst>
          </p:cNvPr>
          <p:cNvSpPr/>
          <p:nvPr/>
        </p:nvSpPr>
        <p:spPr bwMode="auto">
          <a:xfrm>
            <a:off x="7462857" y="5419190"/>
            <a:ext cx="209523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343F295B-F17A-79DA-8F5E-B798B9FB8A4D}"/>
              </a:ext>
            </a:extLst>
          </p:cNvPr>
          <p:cNvSpPr/>
          <p:nvPr/>
        </p:nvSpPr>
        <p:spPr bwMode="auto">
          <a:xfrm>
            <a:off x="8205714" y="5419190"/>
            <a:ext cx="342857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A556173-B860-3B64-D439-23DE3C323DCE}"/>
              </a:ext>
            </a:extLst>
          </p:cNvPr>
          <p:cNvSpPr/>
          <p:nvPr/>
        </p:nvSpPr>
        <p:spPr bwMode="auto">
          <a:xfrm>
            <a:off x="9310476" y="5419190"/>
            <a:ext cx="219047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E47F9F4C-5DEC-92DA-0E5C-EB6668DDA546}"/>
              </a:ext>
            </a:extLst>
          </p:cNvPr>
          <p:cNvSpPr/>
          <p:nvPr/>
        </p:nvSpPr>
        <p:spPr bwMode="auto">
          <a:xfrm>
            <a:off x="9710475" y="5419190"/>
            <a:ext cx="285714" cy="22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CE65851E-96BE-45CF-D7A1-D95B01D52A5E}"/>
              </a:ext>
            </a:extLst>
          </p:cNvPr>
          <p:cNvSpPr/>
          <p:nvPr/>
        </p:nvSpPr>
        <p:spPr bwMode="auto">
          <a:xfrm>
            <a:off x="10224761" y="5419190"/>
            <a:ext cx="228571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F11DD00-6254-964D-F33D-89DAEF27C4F6}"/>
              </a:ext>
            </a:extLst>
          </p:cNvPr>
          <p:cNvSpPr/>
          <p:nvPr/>
        </p:nvSpPr>
        <p:spPr bwMode="auto">
          <a:xfrm>
            <a:off x="10977142" y="5419190"/>
            <a:ext cx="342858" cy="24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01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80094-662F-2046-1E05-D781764C2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E06F8-BB3F-9B20-3234-7E2197326EDF}"/>
              </a:ext>
            </a:extLst>
          </p:cNvPr>
          <p:cNvSpPr/>
          <p:nvPr/>
        </p:nvSpPr>
        <p:spPr bwMode="auto">
          <a:xfrm>
            <a:off x="7139047" y="2394069"/>
            <a:ext cx="1838095" cy="29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B6361-3D53-48B9-4FBD-602A8E95D9B8}"/>
              </a:ext>
            </a:extLst>
          </p:cNvPr>
          <p:cNvSpPr/>
          <p:nvPr/>
        </p:nvSpPr>
        <p:spPr bwMode="auto">
          <a:xfrm>
            <a:off x="7139047" y="3043067"/>
            <a:ext cx="971428" cy="238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1E760-2E15-E3EE-0435-7EFAD16B7557}"/>
              </a:ext>
            </a:extLst>
          </p:cNvPr>
          <p:cNvSpPr/>
          <p:nvPr/>
        </p:nvSpPr>
        <p:spPr bwMode="auto">
          <a:xfrm>
            <a:off x="7158095" y="3653889"/>
            <a:ext cx="1847619" cy="295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0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120C8-EF34-93EF-8E0E-F5AD881E4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C18C6-E838-CD97-9CDB-109B94309700}"/>
              </a:ext>
            </a:extLst>
          </p:cNvPr>
          <p:cNvSpPr/>
          <p:nvPr/>
        </p:nvSpPr>
        <p:spPr bwMode="auto">
          <a:xfrm>
            <a:off x="3053333" y="1955117"/>
            <a:ext cx="219047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D06926-3A64-54CB-22D4-B8831B696592}"/>
              </a:ext>
            </a:extLst>
          </p:cNvPr>
          <p:cNvSpPr/>
          <p:nvPr/>
        </p:nvSpPr>
        <p:spPr bwMode="auto">
          <a:xfrm>
            <a:off x="8462857" y="1955117"/>
            <a:ext cx="219047" cy="22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4896A-3D95-498D-1F53-D6ADCC9950F8}"/>
              </a:ext>
            </a:extLst>
          </p:cNvPr>
          <p:cNvSpPr/>
          <p:nvPr/>
        </p:nvSpPr>
        <p:spPr bwMode="auto">
          <a:xfrm>
            <a:off x="3053333" y="2775972"/>
            <a:ext cx="219047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B5D7A-A3DA-B1EC-3E0E-0926CD59F372}"/>
              </a:ext>
            </a:extLst>
          </p:cNvPr>
          <p:cNvSpPr/>
          <p:nvPr/>
        </p:nvSpPr>
        <p:spPr bwMode="auto">
          <a:xfrm>
            <a:off x="8462857" y="2775972"/>
            <a:ext cx="219047" cy="22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77748-9EE5-10D3-0F3C-D466B85A449F}"/>
              </a:ext>
            </a:extLst>
          </p:cNvPr>
          <p:cNvSpPr/>
          <p:nvPr/>
        </p:nvSpPr>
        <p:spPr bwMode="auto">
          <a:xfrm>
            <a:off x="3224761" y="3587283"/>
            <a:ext cx="219047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77236E-037E-77AB-6C2C-FF349218FD00}"/>
              </a:ext>
            </a:extLst>
          </p:cNvPr>
          <p:cNvSpPr/>
          <p:nvPr/>
        </p:nvSpPr>
        <p:spPr bwMode="auto">
          <a:xfrm>
            <a:off x="8129523" y="3587283"/>
            <a:ext cx="219047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16480" y="1772816"/>
            <a:ext cx="1103520" cy="1232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4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