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63" r:id="rId3"/>
    <p:sldId id="388" r:id="rId4"/>
    <p:sldId id="387" r:id="rId5"/>
    <p:sldId id="385" r:id="rId6"/>
    <p:sldId id="382" r:id="rId7"/>
    <p:sldId id="381" r:id="rId8"/>
    <p:sldId id="380" r:id="rId9"/>
    <p:sldId id="378" r:id="rId10"/>
    <p:sldId id="376" r:id="rId11"/>
    <p:sldId id="374" r:id="rId12"/>
    <p:sldId id="373" r:id="rId13"/>
    <p:sldId id="370" r:id="rId14"/>
    <p:sldId id="368" r:id="rId16"/>
    <p:sldId id="36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B93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FD641A-3927-42F8-876D-2DECC9CD93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ECF0F8-8B66-4051-ADC8-AB5229E47E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ECF0F8-8B66-4051-ADC8-AB5229E47E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888"/>
            <a:ext cx="10800000" cy="220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15238" y="1858517"/>
            <a:ext cx="4457142" cy="324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8333"/>
          <a:stretch>
            <a:fillRect/>
          </a:stretch>
        </p:blipFill>
        <p:spPr>
          <a:xfrm>
            <a:off x="2351584" y="2405729"/>
            <a:ext cx="1872208" cy="1949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2500" r="60000"/>
          <a:stretch>
            <a:fillRect/>
          </a:stretch>
        </p:blipFill>
        <p:spPr>
          <a:xfrm>
            <a:off x="4295800" y="2405729"/>
            <a:ext cx="1512168" cy="19490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2500" r="40000"/>
          <a:stretch>
            <a:fillRect/>
          </a:stretch>
        </p:blipFill>
        <p:spPr>
          <a:xfrm>
            <a:off x="6023992" y="2405729"/>
            <a:ext cx="1512168" cy="19490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60834" r="18333"/>
          <a:stretch>
            <a:fillRect/>
          </a:stretch>
        </p:blipFill>
        <p:spPr>
          <a:xfrm>
            <a:off x="7608168" y="2405729"/>
            <a:ext cx="1800200" cy="19490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82500"/>
          <a:stretch>
            <a:fillRect/>
          </a:stretch>
        </p:blipFill>
        <p:spPr>
          <a:xfrm>
            <a:off x="9480376" y="2405729"/>
            <a:ext cx="1512168" cy="1949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2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536" y="1556792"/>
            <a:ext cx="10800000" cy="349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312107" y="3699854"/>
            <a:ext cx="2533333" cy="33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40678" y="3709378"/>
            <a:ext cx="2704761" cy="32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3059" y="4395158"/>
            <a:ext cx="1990476" cy="32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40678" y="4385634"/>
            <a:ext cx="2161904" cy="33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536" y="4974184"/>
            <a:ext cx="10800000" cy="188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864488" y="6418124"/>
            <a:ext cx="228571" cy="24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21631" y="6418124"/>
            <a:ext cx="295238" cy="23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83536" y="6418124"/>
            <a:ext cx="228571" cy="24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64488" y="6418124"/>
            <a:ext cx="409523" cy="24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654964" y="6370312"/>
            <a:ext cx="390476" cy="334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12107" y="6418124"/>
            <a:ext cx="228571" cy="25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359726" y="6418124"/>
            <a:ext cx="304761" cy="24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921631" y="6418124"/>
            <a:ext cx="228571" cy="24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731155" y="6418124"/>
            <a:ext cx="380952" cy="25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712107" y="6398999"/>
            <a:ext cx="361904" cy="296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380" y="3317507"/>
            <a:ext cx="1942857" cy="314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1904" y="3956324"/>
            <a:ext cx="3400000" cy="314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54" y="4413984"/>
            <a:ext cx="10800000" cy="196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82300" y="5301208"/>
            <a:ext cx="1942857" cy="30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1824" y="5931174"/>
            <a:ext cx="3076190" cy="30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303450"/>
            <a:ext cx="10800000" cy="179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13162" y="3066483"/>
            <a:ext cx="1780952" cy="305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22686" y="3686449"/>
            <a:ext cx="2914285" cy="32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97840"/>
            <a:ext cx="10800000" cy="197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613162" y="5044771"/>
            <a:ext cx="1942857" cy="29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13162" y="5666493"/>
            <a:ext cx="4047619" cy="315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0476" y="1907365"/>
            <a:ext cx="2733333" cy="3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10476" y="2604117"/>
            <a:ext cx="1780952" cy="30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0000" y="3234057"/>
            <a:ext cx="2914285" cy="30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16274"/>
            <a:ext cx="10800000" cy="2522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523265" y="3873609"/>
            <a:ext cx="2733333" cy="334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23265" y="4552075"/>
            <a:ext cx="1780952" cy="324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32789" y="5201874"/>
            <a:ext cx="2914285" cy="31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61360" y="5842117"/>
            <a:ext cx="1895238" cy="324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2857" y="3201558"/>
            <a:ext cx="228571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0476" y="3201558"/>
            <a:ext cx="219047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24761" y="3858991"/>
            <a:ext cx="400000" cy="2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15238" y="1200934"/>
            <a:ext cx="228571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15238" y="1191395"/>
            <a:ext cx="228571" cy="257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4285" y="1868661"/>
            <a:ext cx="228571" cy="248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43809" y="1868661"/>
            <a:ext cx="390476" cy="248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15238" y="2545927"/>
            <a:ext cx="228571" cy="248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24761" y="2545927"/>
            <a:ext cx="228571" cy="248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34285" y="3213654"/>
            <a:ext cx="228571" cy="257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43809" y="3213654"/>
            <a:ext cx="390476" cy="248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14290"/>
            <a:ext cx="10800000" cy="292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6091428" y="3862615"/>
            <a:ext cx="2619047" cy="286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767619" y="4540733"/>
            <a:ext cx="1485714" cy="267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843809" y="5171097"/>
            <a:ext cx="2200000" cy="334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424761" y="5180648"/>
            <a:ext cx="752380" cy="324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224761" y="5982929"/>
            <a:ext cx="219047" cy="24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6666" y="1810526"/>
            <a:ext cx="390476" cy="31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77142" y="1858169"/>
            <a:ext cx="200000" cy="247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2380" y="1810526"/>
            <a:ext cx="390476" cy="323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62857" y="2515650"/>
            <a:ext cx="190476" cy="247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48571" y="2477536"/>
            <a:ext cx="390476" cy="323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48571" y="2515650"/>
            <a:ext cx="190476" cy="247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0000" y="3163603"/>
            <a:ext cx="371428" cy="2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91428" y="3182660"/>
            <a:ext cx="228571" cy="247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01923"/>
            <a:ext cx="10800000" cy="232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3462857" y="4621442"/>
            <a:ext cx="228571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339047" y="4630970"/>
            <a:ext cx="228571" cy="23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377142" y="4630970"/>
            <a:ext cx="200001" cy="23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243809" y="4630970"/>
            <a:ext cx="219047" cy="23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920000" y="5469453"/>
            <a:ext cx="228571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796190" y="5469453"/>
            <a:ext cx="228571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281904" y="5469453"/>
            <a:ext cx="228571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158095" y="5469453"/>
            <a:ext cx="228572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9548571" y="5469453"/>
            <a:ext cx="1333332" cy="314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26808"/>
            <a:ext cx="10800000" cy="67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auto">
          <a:xfrm>
            <a:off x="7615238" y="6148932"/>
            <a:ext cx="228572" cy="251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424761" y="6148932"/>
            <a:ext cx="219047" cy="251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408" y="1268760"/>
            <a:ext cx="10496550" cy="40290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495600" y="3284984"/>
            <a:ext cx="4680520" cy="1224136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863752" y="3284984"/>
            <a:ext cx="1080120" cy="1224136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711624" y="3284984"/>
            <a:ext cx="2448272" cy="1224136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384032" y="3284984"/>
            <a:ext cx="3384376" cy="1224136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087888" y="3284984"/>
            <a:ext cx="2736304" cy="1224136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120336" y="3284984"/>
            <a:ext cx="792088" cy="1224136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855640" y="3284984"/>
            <a:ext cx="7560840" cy="1224136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26490"/>
            <a:ext cx="8586166" cy="3056093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351584" y="2564904"/>
            <a:ext cx="4968552" cy="864096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871864" y="2492896"/>
            <a:ext cx="4896544" cy="936104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943872" y="2564904"/>
            <a:ext cx="2376264" cy="864096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207568" y="2492896"/>
            <a:ext cx="7632848" cy="936104"/>
          </a:xfrm>
          <a:prstGeom prst="line">
            <a:avLst/>
          </a:prstGeom>
          <a:ln>
            <a:solidFill>
              <a:srgbClr val="F00B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67619" y="1773545"/>
            <a:ext cx="400000" cy="343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05714" y="3080827"/>
            <a:ext cx="409523" cy="343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444" y="4233698"/>
            <a:ext cx="10800000" cy="200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193301" y="4577837"/>
            <a:ext cx="400000" cy="344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1743721"/>
            <a:ext cx="400000" cy="342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0549"/>
            <a:ext cx="10800000" cy="21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081904" y="3658716"/>
            <a:ext cx="400001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8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070167"/>
            <a:ext cx="10800000" cy="238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673544" y="3233997"/>
            <a:ext cx="9679039" cy="2161652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775520" y="3356992"/>
            <a:ext cx="576064" cy="1368152"/>
          </a:xfrm>
          <a:prstGeom prst="roundRect">
            <a:avLst/>
          </a:prstGeom>
          <a:noFill/>
          <a:ln>
            <a:solidFill>
              <a:srgbClr val="F00B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007768" y="3337942"/>
            <a:ext cx="1368152" cy="576064"/>
          </a:xfrm>
          <a:prstGeom prst="roundRect">
            <a:avLst/>
          </a:prstGeom>
          <a:noFill/>
          <a:ln>
            <a:solidFill>
              <a:srgbClr val="F00B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032104" y="3356992"/>
            <a:ext cx="1224136" cy="936104"/>
          </a:xfrm>
          <a:prstGeom prst="roundRect">
            <a:avLst/>
          </a:prstGeom>
          <a:noFill/>
          <a:ln>
            <a:solidFill>
              <a:srgbClr val="F00B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9317310" y="3337942"/>
            <a:ext cx="1008112" cy="1171178"/>
          </a:xfrm>
          <a:prstGeom prst="roundRect">
            <a:avLst/>
          </a:prstGeom>
          <a:noFill/>
          <a:ln>
            <a:solidFill>
              <a:srgbClr val="F00B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6" grpId="1" animBg="1"/>
      <p:bldP spid="7" grpId="1" animBg="1"/>
      <p:bldP spid="8" grpId="1" animBg="1"/>
      <p:bldP spid="9" grpId="1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42</cp:revision>
  <dcterms:created xsi:type="dcterms:W3CDTF">2015-09-16T06:52:00Z</dcterms:created>
  <dcterms:modified xsi:type="dcterms:W3CDTF">2023-07-13T12:40:06Z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