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69" r:id="rId3"/>
    <p:sldId id="367" r:id="rId4"/>
    <p:sldId id="365" r:id="rId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89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0" d="100"/>
          <a:sy n="80" d="100"/>
        </p:scale>
        <p:origin x="125" y="48"/>
      </p:cViewPr>
      <p:guideLst>
        <p:guide orient="horz" pos="2160"/>
        <p:guide pos="89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3AF934-E66B-152E-2579-731505495ED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77" t="56763" r="36887"/>
          <a:stretch/>
        </p:blipFill>
        <p:spPr>
          <a:xfrm>
            <a:off x="3696096" y="3271250"/>
            <a:ext cx="4727800" cy="1152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133AF934-E66B-152E-2579-731505495ED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892" b="51889"/>
          <a:stretch/>
        </p:blipFill>
        <p:spPr>
          <a:xfrm>
            <a:off x="4097735" y="1988840"/>
            <a:ext cx="3996530" cy="1282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EEB30A-A745-11AE-0C40-5C779BA38A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45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32CF5A1-5B5D-742A-7409-6E64CECCCF1B}"/>
              </a:ext>
            </a:extLst>
          </p:cNvPr>
          <p:cNvSpPr/>
          <p:nvPr/>
        </p:nvSpPr>
        <p:spPr bwMode="auto">
          <a:xfrm>
            <a:off x="8662857" y="2135423"/>
            <a:ext cx="1552380" cy="2956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E1C5858-F38B-AB8A-DDBB-6FDF5D80D4A9}"/>
              </a:ext>
            </a:extLst>
          </p:cNvPr>
          <p:cNvSpPr/>
          <p:nvPr/>
        </p:nvSpPr>
        <p:spPr bwMode="auto">
          <a:xfrm>
            <a:off x="9443809" y="2535946"/>
            <a:ext cx="333333" cy="2097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F8549A6-8FE2-41A2-9544-9CB95218F882}"/>
              </a:ext>
            </a:extLst>
          </p:cNvPr>
          <p:cNvSpPr/>
          <p:nvPr/>
        </p:nvSpPr>
        <p:spPr bwMode="auto">
          <a:xfrm>
            <a:off x="9443809" y="2898324"/>
            <a:ext cx="333333" cy="2097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0B2A093-48E3-5868-7CB1-89E31095F9B7}"/>
              </a:ext>
            </a:extLst>
          </p:cNvPr>
          <p:cNvSpPr/>
          <p:nvPr/>
        </p:nvSpPr>
        <p:spPr bwMode="auto">
          <a:xfrm>
            <a:off x="1510476" y="3289310"/>
            <a:ext cx="219047" cy="247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6F394D3-2638-F5A1-6FEB-6F47B2B1D9B8}"/>
              </a:ext>
            </a:extLst>
          </p:cNvPr>
          <p:cNvSpPr/>
          <p:nvPr/>
        </p:nvSpPr>
        <p:spPr bwMode="auto">
          <a:xfrm>
            <a:off x="2624761" y="3298847"/>
            <a:ext cx="219047" cy="2384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5C1DCFD-F145-083C-6267-4E3B165C533E}"/>
              </a:ext>
            </a:extLst>
          </p:cNvPr>
          <p:cNvSpPr/>
          <p:nvPr/>
        </p:nvSpPr>
        <p:spPr bwMode="auto">
          <a:xfrm>
            <a:off x="3910476" y="3289310"/>
            <a:ext cx="219047" cy="2384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4086817-CEA4-0561-AE9C-CD3D1D802B66}"/>
              </a:ext>
            </a:extLst>
          </p:cNvPr>
          <p:cNvSpPr/>
          <p:nvPr/>
        </p:nvSpPr>
        <p:spPr bwMode="auto">
          <a:xfrm>
            <a:off x="5024761" y="3289310"/>
            <a:ext cx="209523" cy="247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596DCFD-4F62-DAEC-77B0-53C2C9736504}"/>
              </a:ext>
            </a:extLst>
          </p:cNvPr>
          <p:cNvSpPr/>
          <p:nvPr/>
        </p:nvSpPr>
        <p:spPr bwMode="auto">
          <a:xfrm>
            <a:off x="6320000" y="3298847"/>
            <a:ext cx="190476" cy="228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537D8A2-2464-386F-94A0-9B62C39129C4}"/>
              </a:ext>
            </a:extLst>
          </p:cNvPr>
          <p:cNvSpPr/>
          <p:nvPr/>
        </p:nvSpPr>
        <p:spPr bwMode="auto">
          <a:xfrm>
            <a:off x="7415238" y="3298847"/>
            <a:ext cx="219047" cy="228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g_16777215">
            <a:extLst>
              <a:ext uri="{FF2B5EF4-FFF2-40B4-BE49-F238E27FC236}">
                <a16:creationId xmlns:a16="http://schemas.microsoft.com/office/drawing/2014/main" id="{0646F27D-283E-EB17-D2E8-51AA99392F6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756587"/>
            <a:ext cx="10800000" cy="1785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5060E07-7DA0-9AFD-7C7F-35992CA12223}"/>
              </a:ext>
            </a:extLst>
          </p:cNvPr>
          <p:cNvSpPr/>
          <p:nvPr/>
        </p:nvSpPr>
        <p:spPr bwMode="auto">
          <a:xfrm>
            <a:off x="8180408" y="4052511"/>
            <a:ext cx="219047" cy="2386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23DFD1D-19BB-5F44-D257-00CE5278B5C4}"/>
              </a:ext>
            </a:extLst>
          </p:cNvPr>
          <p:cNvSpPr/>
          <p:nvPr/>
        </p:nvSpPr>
        <p:spPr bwMode="auto">
          <a:xfrm>
            <a:off x="8104217" y="4959376"/>
            <a:ext cx="219047" cy="2386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A122780F-C4AC-D22A-26CC-E24B4A0E0AD2}"/>
              </a:ext>
            </a:extLst>
          </p:cNvPr>
          <p:cNvSpPr/>
          <p:nvPr/>
        </p:nvSpPr>
        <p:spPr bwMode="auto">
          <a:xfrm>
            <a:off x="9294694" y="4959376"/>
            <a:ext cx="219047" cy="2386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759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CBA0D7-46FD-15BF-16DE-F09D834BB91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68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1A58B0-03EB-FF46-0350-CFF70A24F3D4}"/>
              </a:ext>
            </a:extLst>
          </p:cNvPr>
          <p:cNvSpPr/>
          <p:nvPr/>
        </p:nvSpPr>
        <p:spPr bwMode="auto">
          <a:xfrm>
            <a:off x="2129523" y="1924429"/>
            <a:ext cx="219047" cy="2285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9D1C1FA-6323-ABD5-7393-6C388928FA98}"/>
              </a:ext>
            </a:extLst>
          </p:cNvPr>
          <p:cNvSpPr/>
          <p:nvPr/>
        </p:nvSpPr>
        <p:spPr bwMode="auto">
          <a:xfrm>
            <a:off x="5367619" y="2838762"/>
            <a:ext cx="219047" cy="2381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84B1DA5-4D80-C3D4-D4D8-1897A358B838}"/>
              </a:ext>
            </a:extLst>
          </p:cNvPr>
          <p:cNvSpPr/>
          <p:nvPr/>
        </p:nvSpPr>
        <p:spPr bwMode="auto">
          <a:xfrm>
            <a:off x="10243809" y="2848286"/>
            <a:ext cx="219047" cy="2381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01DF7169-DF1F-401F-E900-2980EA2C931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8031" y="4238834"/>
            <a:ext cx="10800000" cy="18473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BF7BE70-95EC-BF7D-7E10-34AA91284E19}"/>
              </a:ext>
            </a:extLst>
          </p:cNvPr>
          <p:cNvSpPr/>
          <p:nvPr/>
        </p:nvSpPr>
        <p:spPr bwMode="auto">
          <a:xfrm>
            <a:off x="5256602" y="4631269"/>
            <a:ext cx="380952" cy="2392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D1E40AA-1B6E-F65C-E987-9C678BA2D819}"/>
              </a:ext>
            </a:extLst>
          </p:cNvPr>
          <p:cNvSpPr/>
          <p:nvPr/>
        </p:nvSpPr>
        <p:spPr bwMode="auto">
          <a:xfrm>
            <a:off x="10256602" y="4640840"/>
            <a:ext cx="209523" cy="2297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5933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976926-B1CF-5FF3-B1DB-21484FCBFD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451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70102F2-6B1A-9EB6-348A-20FD3FC28DC9}"/>
              </a:ext>
            </a:extLst>
          </p:cNvPr>
          <p:cNvSpPr/>
          <p:nvPr/>
        </p:nvSpPr>
        <p:spPr bwMode="auto">
          <a:xfrm>
            <a:off x="1624761" y="1754767"/>
            <a:ext cx="5819047" cy="305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2107A84-8093-82F5-2FAC-C239CD458829}"/>
              </a:ext>
            </a:extLst>
          </p:cNvPr>
          <p:cNvSpPr/>
          <p:nvPr/>
        </p:nvSpPr>
        <p:spPr bwMode="auto">
          <a:xfrm>
            <a:off x="1615238" y="2976648"/>
            <a:ext cx="2238095" cy="2768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124DBF9-E8F1-A108-3BEE-A2703B2DE963}"/>
              </a:ext>
            </a:extLst>
          </p:cNvPr>
          <p:cNvSpPr/>
          <p:nvPr/>
        </p:nvSpPr>
        <p:spPr bwMode="auto">
          <a:xfrm>
            <a:off x="4100952" y="2967102"/>
            <a:ext cx="2819047" cy="2863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1064A5F-734D-2771-1998-D2FA8FB98673}"/>
              </a:ext>
            </a:extLst>
          </p:cNvPr>
          <p:cNvSpPr/>
          <p:nvPr/>
        </p:nvSpPr>
        <p:spPr bwMode="auto">
          <a:xfrm>
            <a:off x="1624761" y="3549405"/>
            <a:ext cx="2142857" cy="2863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g_16777215">
            <a:extLst>
              <a:ext uri="{FF2B5EF4-FFF2-40B4-BE49-F238E27FC236}">
                <a16:creationId xmlns:a16="http://schemas.microsoft.com/office/drawing/2014/main" id="{24DD814E-E12F-DFFB-E95C-FE3094DF8A9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8506" y="4017156"/>
            <a:ext cx="10800000" cy="1641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08C268B-DDD9-EA6A-BE01-6AB5507D56E6}"/>
              </a:ext>
            </a:extLst>
          </p:cNvPr>
          <p:cNvSpPr/>
          <p:nvPr/>
        </p:nvSpPr>
        <p:spPr bwMode="auto">
          <a:xfrm>
            <a:off x="1608982" y="4742335"/>
            <a:ext cx="3828571" cy="286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21063FC5-437B-D657-9B6C-3AD054D47F7D}"/>
              </a:ext>
            </a:extLst>
          </p:cNvPr>
          <p:cNvSpPr/>
          <p:nvPr/>
        </p:nvSpPr>
        <p:spPr bwMode="auto">
          <a:xfrm>
            <a:off x="1618506" y="5305303"/>
            <a:ext cx="9152380" cy="3053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7499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2" grpId="0" animBg="1"/>
      <p:bldP spid="13" grpId="0" animBg="1"/>
      <p:bldP spid="15" grpId="0" animBg="1"/>
      <p:bldP spid="1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2015-09-16T06:52:26Z</dcterms:created>
  <dcterms:modified xsi:type="dcterms:W3CDTF">2023-07-10T05:35:51Z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