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B0CAB-C304-D6B1-90C0-E5882560D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61232" r="30220"/>
          <a:stretch/>
        </p:blipFill>
        <p:spPr>
          <a:xfrm>
            <a:off x="2882041" y="3335264"/>
            <a:ext cx="6427918" cy="95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5B0CAB-C304-D6B1-90C0-E5882560D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 b="51777"/>
          <a:stretch/>
        </p:blipFill>
        <p:spPr>
          <a:xfrm>
            <a:off x="4507319" y="2143826"/>
            <a:ext cx="3177362" cy="119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51162-B8C9-D813-F9E4-F93F2F5B0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1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5E012-5B9C-3739-5301-F564BAB8BFEA}"/>
              </a:ext>
            </a:extLst>
          </p:cNvPr>
          <p:cNvSpPr/>
          <p:nvPr/>
        </p:nvSpPr>
        <p:spPr bwMode="auto">
          <a:xfrm>
            <a:off x="2929523" y="1916700"/>
            <a:ext cx="695238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8D9801-C754-4F48-5634-F74FD1B3046C}"/>
              </a:ext>
            </a:extLst>
          </p:cNvPr>
          <p:cNvSpPr/>
          <p:nvPr/>
        </p:nvSpPr>
        <p:spPr bwMode="auto">
          <a:xfrm>
            <a:off x="6662857" y="1916700"/>
            <a:ext cx="866666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10BC84-6E65-9416-EAA2-3217DEDE89B6}"/>
              </a:ext>
            </a:extLst>
          </p:cNvPr>
          <p:cNvSpPr/>
          <p:nvPr/>
        </p:nvSpPr>
        <p:spPr bwMode="auto">
          <a:xfrm>
            <a:off x="10224761" y="1916700"/>
            <a:ext cx="695238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741E13-B799-0DE1-7AE5-2F206AF1524C}"/>
              </a:ext>
            </a:extLst>
          </p:cNvPr>
          <p:cNvSpPr/>
          <p:nvPr/>
        </p:nvSpPr>
        <p:spPr bwMode="auto">
          <a:xfrm>
            <a:off x="1060623" y="2622840"/>
            <a:ext cx="1287327" cy="109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632AAF-63E8-F335-770B-D6A14FF0F39D}"/>
              </a:ext>
            </a:extLst>
          </p:cNvPr>
          <p:cNvSpPr/>
          <p:nvPr/>
        </p:nvSpPr>
        <p:spPr bwMode="auto">
          <a:xfrm>
            <a:off x="2707990" y="2420888"/>
            <a:ext cx="1155761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911598-A52D-4BD2-AC07-08CC61E96140}"/>
              </a:ext>
            </a:extLst>
          </p:cNvPr>
          <p:cNvSpPr/>
          <p:nvPr/>
        </p:nvSpPr>
        <p:spPr bwMode="auto">
          <a:xfrm>
            <a:off x="4793956" y="2632383"/>
            <a:ext cx="1302044" cy="104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DFE645-D709-83C5-15FE-0988C89219E4}"/>
              </a:ext>
            </a:extLst>
          </p:cNvPr>
          <p:cNvSpPr/>
          <p:nvPr/>
        </p:nvSpPr>
        <p:spPr bwMode="auto">
          <a:xfrm>
            <a:off x="6456040" y="2632383"/>
            <a:ext cx="1512168" cy="104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504D30-A416-CC76-42CC-117C4FCBBCEE}"/>
              </a:ext>
            </a:extLst>
          </p:cNvPr>
          <p:cNvSpPr/>
          <p:nvPr/>
        </p:nvSpPr>
        <p:spPr bwMode="auto">
          <a:xfrm>
            <a:off x="8489067" y="2420888"/>
            <a:ext cx="1078551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6B26DD-BC0C-E4A1-7E4C-2584733FD00F}"/>
              </a:ext>
            </a:extLst>
          </p:cNvPr>
          <p:cNvSpPr/>
          <p:nvPr/>
        </p:nvSpPr>
        <p:spPr bwMode="auto">
          <a:xfrm>
            <a:off x="9984432" y="2622840"/>
            <a:ext cx="1097471" cy="109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8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EAABA-F433-9ADA-4EF2-B6E7D94911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15E5C-A4E9-A9B1-DA36-73946B1DB821}"/>
              </a:ext>
            </a:extLst>
          </p:cNvPr>
          <p:cNvSpPr/>
          <p:nvPr/>
        </p:nvSpPr>
        <p:spPr bwMode="auto">
          <a:xfrm>
            <a:off x="5958095" y="2508109"/>
            <a:ext cx="2885714" cy="30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7AD6E-FCBC-D7AE-606F-EB564D5A7DBF}"/>
              </a:ext>
            </a:extLst>
          </p:cNvPr>
          <p:cNvSpPr/>
          <p:nvPr/>
        </p:nvSpPr>
        <p:spPr bwMode="auto">
          <a:xfrm>
            <a:off x="5958095" y="3128277"/>
            <a:ext cx="3961904" cy="30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13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1A262-FE4A-D80B-BE39-11E84FBE55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9EC64-E932-11F3-C30D-3EDDC2C5005B}"/>
              </a:ext>
            </a:extLst>
          </p:cNvPr>
          <p:cNvSpPr/>
          <p:nvPr/>
        </p:nvSpPr>
        <p:spPr bwMode="auto">
          <a:xfrm>
            <a:off x="1624761" y="3959880"/>
            <a:ext cx="2876190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EE2B6A-17DF-F575-E270-9FC9CC0C243E}"/>
              </a:ext>
            </a:extLst>
          </p:cNvPr>
          <p:cNvSpPr/>
          <p:nvPr/>
        </p:nvSpPr>
        <p:spPr bwMode="auto">
          <a:xfrm>
            <a:off x="6977142" y="3921697"/>
            <a:ext cx="2742857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3C6F87-4472-1EAC-3063-5DA7C6BCE723}"/>
              </a:ext>
            </a:extLst>
          </p:cNvPr>
          <p:cNvSpPr/>
          <p:nvPr/>
        </p:nvSpPr>
        <p:spPr bwMode="auto">
          <a:xfrm>
            <a:off x="1624761" y="4570821"/>
            <a:ext cx="1990476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9C9C0C-2125-C75B-583E-D374F3824FDA}"/>
              </a:ext>
            </a:extLst>
          </p:cNvPr>
          <p:cNvSpPr/>
          <p:nvPr/>
        </p:nvSpPr>
        <p:spPr bwMode="auto">
          <a:xfrm>
            <a:off x="6986666" y="4532637"/>
            <a:ext cx="2304761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4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4A2B9-03B2-5139-0735-1D6B9E49B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563AD-746C-C060-3879-61508D8D2EF9}"/>
              </a:ext>
            </a:extLst>
          </p:cNvPr>
          <p:cNvSpPr/>
          <p:nvPr/>
        </p:nvSpPr>
        <p:spPr bwMode="auto">
          <a:xfrm>
            <a:off x="1596190" y="2643625"/>
            <a:ext cx="2742857" cy="296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80DFD4-D0D6-551A-90B0-3364C10C413C}"/>
              </a:ext>
            </a:extLst>
          </p:cNvPr>
          <p:cNvSpPr/>
          <p:nvPr/>
        </p:nvSpPr>
        <p:spPr bwMode="auto">
          <a:xfrm>
            <a:off x="1605714" y="3254963"/>
            <a:ext cx="4866666" cy="296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CDA7E30-BCCA-36EA-66D8-4D066BAB63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06" y="3694362"/>
            <a:ext cx="10800000" cy="180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10F674-7514-A65D-F4F1-D81E10FDADEE}"/>
              </a:ext>
            </a:extLst>
          </p:cNvPr>
          <p:cNvSpPr/>
          <p:nvPr/>
        </p:nvSpPr>
        <p:spPr bwMode="auto">
          <a:xfrm>
            <a:off x="1618506" y="4555517"/>
            <a:ext cx="2742857" cy="287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B76622-F535-5D32-B299-51C115261B30}"/>
              </a:ext>
            </a:extLst>
          </p:cNvPr>
          <p:cNvSpPr/>
          <p:nvPr/>
        </p:nvSpPr>
        <p:spPr bwMode="auto">
          <a:xfrm>
            <a:off x="1618506" y="5167894"/>
            <a:ext cx="2609523" cy="29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1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2023-07-10T09:18:03Z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