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7" r:id="rId3"/>
    <p:sldId id="366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A810E3-9B2E-D35F-7CF5-E52DD22807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7" t="56769" r="32887"/>
          <a:stretch/>
        </p:blipFill>
        <p:spPr>
          <a:xfrm>
            <a:off x="3441565" y="3429000"/>
            <a:ext cx="5195488" cy="101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9A810E3-9B2E-D35F-7CF5-E52DD22807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31" b="47598"/>
          <a:stretch/>
        </p:blipFill>
        <p:spPr>
          <a:xfrm>
            <a:off x="4295800" y="2198288"/>
            <a:ext cx="3487018" cy="1230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715911-0650-0380-F5EA-A1A60FC954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78FDEB-49A9-726C-9391-3E5410E7D8DA}"/>
              </a:ext>
            </a:extLst>
          </p:cNvPr>
          <p:cNvSpPr/>
          <p:nvPr/>
        </p:nvSpPr>
        <p:spPr bwMode="auto">
          <a:xfrm>
            <a:off x="9720000" y="1964459"/>
            <a:ext cx="657142" cy="29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3B0ABD-3FE0-CA96-B741-57C16DC8BEC5}"/>
              </a:ext>
            </a:extLst>
          </p:cNvPr>
          <p:cNvSpPr/>
          <p:nvPr/>
        </p:nvSpPr>
        <p:spPr bwMode="auto">
          <a:xfrm>
            <a:off x="3396190" y="2947376"/>
            <a:ext cx="219047" cy="238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E80519-7FD5-A2DC-0798-88FEE9C4B38D}"/>
              </a:ext>
            </a:extLst>
          </p:cNvPr>
          <p:cNvSpPr/>
          <p:nvPr/>
        </p:nvSpPr>
        <p:spPr bwMode="auto">
          <a:xfrm>
            <a:off x="3396190" y="3691720"/>
            <a:ext cx="219047" cy="238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52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BA4C0A-FFF8-58FF-AD48-D8EA8D36AA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7DD27C-5B08-9996-BD3D-8CC223B2E77A}"/>
              </a:ext>
            </a:extLst>
          </p:cNvPr>
          <p:cNvSpPr/>
          <p:nvPr/>
        </p:nvSpPr>
        <p:spPr bwMode="auto">
          <a:xfrm>
            <a:off x="7367619" y="1886471"/>
            <a:ext cx="219047" cy="238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9DC9FC-DA43-04D0-E97E-E90DE3DCCC90}"/>
              </a:ext>
            </a:extLst>
          </p:cNvPr>
          <p:cNvSpPr/>
          <p:nvPr/>
        </p:nvSpPr>
        <p:spPr bwMode="auto">
          <a:xfrm>
            <a:off x="7386666" y="2686633"/>
            <a:ext cx="180952" cy="228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6340AD-881A-AACB-AC5B-A38C81F03198}"/>
              </a:ext>
            </a:extLst>
          </p:cNvPr>
          <p:cNvSpPr/>
          <p:nvPr/>
        </p:nvSpPr>
        <p:spPr bwMode="auto">
          <a:xfrm>
            <a:off x="7367619" y="3477270"/>
            <a:ext cx="219047" cy="238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3EADD9-50B0-8133-3FCE-74BF2C5FC17D}"/>
              </a:ext>
            </a:extLst>
          </p:cNvPr>
          <p:cNvSpPr/>
          <p:nvPr/>
        </p:nvSpPr>
        <p:spPr bwMode="auto">
          <a:xfrm>
            <a:off x="7367619" y="4267906"/>
            <a:ext cx="219047" cy="238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8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E1242-5952-7AE4-DE7E-F84B0FE517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1A3F8C-B3DA-2251-26C8-294BBED3860F}"/>
              </a:ext>
            </a:extLst>
          </p:cNvPr>
          <p:cNvSpPr/>
          <p:nvPr/>
        </p:nvSpPr>
        <p:spPr bwMode="auto">
          <a:xfrm>
            <a:off x="1196190" y="4508401"/>
            <a:ext cx="5476190" cy="305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00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C37EF0-1E7F-40AB-66D8-BB32518232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55D9A9-837F-05B8-9096-3B41A9E0F77D}"/>
              </a:ext>
            </a:extLst>
          </p:cNvPr>
          <p:cNvSpPr/>
          <p:nvPr/>
        </p:nvSpPr>
        <p:spPr bwMode="auto">
          <a:xfrm>
            <a:off x="1196190" y="2048218"/>
            <a:ext cx="4609523" cy="304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0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2023-07-10T07:11:25Z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