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68" r:id="rId3"/>
    <p:sldId id="367" r:id="rId4"/>
    <p:sldId id="366" r:id="rId5"/>
    <p:sldId id="365" r:id="rId6"/>
    <p:sldId id="364" r:id="rId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0" d="100"/>
          <a:sy n="80" d="100"/>
        </p:scale>
        <p:origin x="125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84B7D2-F1CE-0637-18C7-0DA811354C9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224"/>
          <a:stretch/>
        </p:blipFill>
        <p:spPr>
          <a:xfrm>
            <a:off x="3385051" y="2996952"/>
            <a:ext cx="5685330" cy="8640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7A4B02-E494-3621-7CE3-C46C668095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77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8CD8DA-CAE1-5EB7-41A9-455A3805EF4C}"/>
              </a:ext>
            </a:extLst>
          </p:cNvPr>
          <p:cNvSpPr/>
          <p:nvPr/>
        </p:nvSpPr>
        <p:spPr bwMode="auto">
          <a:xfrm>
            <a:off x="1062857" y="3316270"/>
            <a:ext cx="219047" cy="238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9F55F96-7F34-DD76-35BB-92F4E59DF24F}"/>
              </a:ext>
            </a:extLst>
          </p:cNvPr>
          <p:cNvSpPr/>
          <p:nvPr/>
        </p:nvSpPr>
        <p:spPr bwMode="auto">
          <a:xfrm>
            <a:off x="1462857" y="3316270"/>
            <a:ext cx="295238" cy="2287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21921BC-9CFF-7B8E-ED41-541985B9C889}"/>
              </a:ext>
            </a:extLst>
          </p:cNvPr>
          <p:cNvSpPr/>
          <p:nvPr/>
        </p:nvSpPr>
        <p:spPr bwMode="auto">
          <a:xfrm>
            <a:off x="1977142" y="3316270"/>
            <a:ext cx="228571" cy="238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6666D20-453E-37AB-1858-785913C46029}"/>
              </a:ext>
            </a:extLst>
          </p:cNvPr>
          <p:cNvSpPr/>
          <p:nvPr/>
        </p:nvSpPr>
        <p:spPr bwMode="auto">
          <a:xfrm>
            <a:off x="2815238" y="3316270"/>
            <a:ext cx="219047" cy="238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ECB7097-C663-6EE3-5818-03098DB51316}"/>
              </a:ext>
            </a:extLst>
          </p:cNvPr>
          <p:cNvSpPr/>
          <p:nvPr/>
        </p:nvSpPr>
        <p:spPr bwMode="auto">
          <a:xfrm>
            <a:off x="3491428" y="3268622"/>
            <a:ext cx="371428" cy="314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FEDC74D-B22F-1F68-BDAC-06DE4F295A96}"/>
              </a:ext>
            </a:extLst>
          </p:cNvPr>
          <p:cNvSpPr/>
          <p:nvPr/>
        </p:nvSpPr>
        <p:spPr bwMode="auto">
          <a:xfrm>
            <a:off x="4567619" y="3316270"/>
            <a:ext cx="219047" cy="238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D0D5FD2-B727-9B95-6861-2EBB780B721F}"/>
              </a:ext>
            </a:extLst>
          </p:cNvPr>
          <p:cNvSpPr/>
          <p:nvPr/>
        </p:nvSpPr>
        <p:spPr bwMode="auto">
          <a:xfrm>
            <a:off x="4977142" y="3316270"/>
            <a:ext cx="295238" cy="2287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5E8932E-19F3-2B06-1FC9-C67F67B3C0C6}"/>
              </a:ext>
            </a:extLst>
          </p:cNvPr>
          <p:cNvSpPr/>
          <p:nvPr/>
        </p:nvSpPr>
        <p:spPr bwMode="auto">
          <a:xfrm>
            <a:off x="5500952" y="3316270"/>
            <a:ext cx="209523" cy="238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9BA086E-B5CE-9788-2876-A0B86C41FC28}"/>
              </a:ext>
            </a:extLst>
          </p:cNvPr>
          <p:cNvSpPr/>
          <p:nvPr/>
        </p:nvSpPr>
        <p:spPr bwMode="auto">
          <a:xfrm>
            <a:off x="6253333" y="3316270"/>
            <a:ext cx="371428" cy="238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E0A08CA-C4CF-6BF2-4EA8-366D50AFF6FC}"/>
              </a:ext>
            </a:extLst>
          </p:cNvPr>
          <p:cNvSpPr/>
          <p:nvPr/>
        </p:nvSpPr>
        <p:spPr bwMode="auto">
          <a:xfrm>
            <a:off x="7005714" y="3268622"/>
            <a:ext cx="361905" cy="314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F17220D-6BAD-FAEC-E45F-1E598713C004}"/>
              </a:ext>
            </a:extLst>
          </p:cNvPr>
          <p:cNvSpPr/>
          <p:nvPr/>
        </p:nvSpPr>
        <p:spPr bwMode="auto">
          <a:xfrm>
            <a:off x="8081904" y="3316270"/>
            <a:ext cx="219047" cy="238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75E0F8F-D09A-802E-8E18-7BD10CF6AB5F}"/>
              </a:ext>
            </a:extLst>
          </p:cNvPr>
          <p:cNvSpPr/>
          <p:nvPr/>
        </p:nvSpPr>
        <p:spPr bwMode="auto">
          <a:xfrm>
            <a:off x="8491428" y="3316270"/>
            <a:ext cx="285715" cy="2287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A5C94C0F-4ED9-79F0-004C-51AC9C35ABFC}"/>
              </a:ext>
            </a:extLst>
          </p:cNvPr>
          <p:cNvSpPr/>
          <p:nvPr/>
        </p:nvSpPr>
        <p:spPr bwMode="auto">
          <a:xfrm>
            <a:off x="9005714" y="3316270"/>
            <a:ext cx="219047" cy="238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05E2052-B6D6-6C1B-EE1C-2BBE665108FB}"/>
              </a:ext>
            </a:extLst>
          </p:cNvPr>
          <p:cNvSpPr/>
          <p:nvPr/>
        </p:nvSpPr>
        <p:spPr bwMode="auto">
          <a:xfrm>
            <a:off x="9748571" y="3316270"/>
            <a:ext cx="380952" cy="238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B2A75C04-F764-CFB2-3145-480D187A9CAC}"/>
              </a:ext>
            </a:extLst>
          </p:cNvPr>
          <p:cNvSpPr/>
          <p:nvPr/>
        </p:nvSpPr>
        <p:spPr bwMode="auto">
          <a:xfrm>
            <a:off x="10510476" y="3278152"/>
            <a:ext cx="361905" cy="304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7703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6C70C8-40F6-C6ED-E77B-0FDB823FD1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11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1657553"/>
            <a:ext cx="7848872" cy="2426235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3503712" y="2636912"/>
            <a:ext cx="1800200" cy="1080120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3503712" y="2636912"/>
            <a:ext cx="1800200" cy="576064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3503712" y="2132856"/>
            <a:ext cx="1800200" cy="1728192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7248128" y="1988840"/>
            <a:ext cx="1728192" cy="1728192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7248128" y="1988840"/>
            <a:ext cx="1800200" cy="1224136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7248128" y="2636912"/>
            <a:ext cx="1728192" cy="1224136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9128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F57DB1-EECD-F7FF-B57D-8794664556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6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8C26C5-0145-22EB-13E2-F8D018E08BF1}"/>
              </a:ext>
            </a:extLst>
          </p:cNvPr>
          <p:cNvSpPr/>
          <p:nvPr/>
        </p:nvSpPr>
        <p:spPr bwMode="auto">
          <a:xfrm>
            <a:off x="3177142" y="2747200"/>
            <a:ext cx="333333" cy="200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4DBBBA7-E107-7F1D-6FB5-0A19EA641506}"/>
              </a:ext>
            </a:extLst>
          </p:cNvPr>
          <p:cNvSpPr/>
          <p:nvPr/>
        </p:nvSpPr>
        <p:spPr bwMode="auto">
          <a:xfrm>
            <a:off x="5529523" y="2737656"/>
            <a:ext cx="323809" cy="2099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4E3F00F-B01F-CB25-E264-5AC2A8A5C2CB}"/>
              </a:ext>
            </a:extLst>
          </p:cNvPr>
          <p:cNvSpPr/>
          <p:nvPr/>
        </p:nvSpPr>
        <p:spPr bwMode="auto">
          <a:xfrm>
            <a:off x="8015238" y="2737656"/>
            <a:ext cx="352380" cy="2099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2583408-27B7-3C32-3449-DB79E0C36261}"/>
              </a:ext>
            </a:extLst>
          </p:cNvPr>
          <p:cNvSpPr/>
          <p:nvPr/>
        </p:nvSpPr>
        <p:spPr bwMode="auto">
          <a:xfrm>
            <a:off x="10520000" y="2737656"/>
            <a:ext cx="333333" cy="2099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DEE734B-DF15-712C-21A8-255A19920980}"/>
              </a:ext>
            </a:extLst>
          </p:cNvPr>
          <p:cNvSpPr/>
          <p:nvPr/>
        </p:nvSpPr>
        <p:spPr bwMode="auto">
          <a:xfrm>
            <a:off x="3167619" y="3214861"/>
            <a:ext cx="333333" cy="2099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F1DB33D-E6FF-81C9-13A6-5D52332A37DC}"/>
              </a:ext>
            </a:extLst>
          </p:cNvPr>
          <p:cNvSpPr/>
          <p:nvPr/>
        </p:nvSpPr>
        <p:spPr bwMode="auto">
          <a:xfrm>
            <a:off x="5510476" y="3214861"/>
            <a:ext cx="352380" cy="2099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5B7CD41-A013-98B3-3B97-5E0B60D9581B}"/>
              </a:ext>
            </a:extLst>
          </p:cNvPr>
          <p:cNvSpPr/>
          <p:nvPr/>
        </p:nvSpPr>
        <p:spPr bwMode="auto">
          <a:xfrm>
            <a:off x="8024761" y="3214861"/>
            <a:ext cx="342858" cy="2099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B58B26C-4882-327F-D26E-4844A76A784D}"/>
              </a:ext>
            </a:extLst>
          </p:cNvPr>
          <p:cNvSpPr/>
          <p:nvPr/>
        </p:nvSpPr>
        <p:spPr bwMode="auto">
          <a:xfrm>
            <a:off x="10520000" y="3224405"/>
            <a:ext cx="200000" cy="200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33D7916-8CB7-DAB6-9134-3F8785554A96}"/>
              </a:ext>
            </a:extLst>
          </p:cNvPr>
          <p:cNvSpPr/>
          <p:nvPr/>
        </p:nvSpPr>
        <p:spPr bwMode="auto">
          <a:xfrm>
            <a:off x="3167619" y="3701609"/>
            <a:ext cx="200000" cy="2099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80C38D7-3D52-716A-7CAC-8D277D719127}"/>
              </a:ext>
            </a:extLst>
          </p:cNvPr>
          <p:cNvSpPr/>
          <p:nvPr/>
        </p:nvSpPr>
        <p:spPr bwMode="auto">
          <a:xfrm>
            <a:off x="5510476" y="3701609"/>
            <a:ext cx="190476" cy="2099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EBF1148-4807-F474-770D-A7BCE3C0DD6D}"/>
              </a:ext>
            </a:extLst>
          </p:cNvPr>
          <p:cNvSpPr/>
          <p:nvPr/>
        </p:nvSpPr>
        <p:spPr bwMode="auto">
          <a:xfrm>
            <a:off x="8015238" y="3701609"/>
            <a:ext cx="200000" cy="2099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5EA622B-0A07-84FA-5470-196FC90DA0A5}"/>
              </a:ext>
            </a:extLst>
          </p:cNvPr>
          <p:cNvSpPr/>
          <p:nvPr/>
        </p:nvSpPr>
        <p:spPr bwMode="auto">
          <a:xfrm>
            <a:off x="10529523" y="3701609"/>
            <a:ext cx="333333" cy="2099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46C17B9-854B-BE3A-E617-CA4F0F055CB9}"/>
              </a:ext>
            </a:extLst>
          </p:cNvPr>
          <p:cNvSpPr/>
          <p:nvPr/>
        </p:nvSpPr>
        <p:spPr bwMode="auto">
          <a:xfrm>
            <a:off x="3158095" y="4178814"/>
            <a:ext cx="352380" cy="2099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9095843-1946-96E7-BED9-C13D94953AEA}"/>
              </a:ext>
            </a:extLst>
          </p:cNvPr>
          <p:cNvSpPr/>
          <p:nvPr/>
        </p:nvSpPr>
        <p:spPr bwMode="auto">
          <a:xfrm>
            <a:off x="5510476" y="4178814"/>
            <a:ext cx="352380" cy="2099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0E986204-0388-B65C-9A21-9B080D753234}"/>
              </a:ext>
            </a:extLst>
          </p:cNvPr>
          <p:cNvSpPr/>
          <p:nvPr/>
        </p:nvSpPr>
        <p:spPr bwMode="auto">
          <a:xfrm>
            <a:off x="8024761" y="4178814"/>
            <a:ext cx="342858" cy="2099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DB44CA9D-CCEC-8812-5E6F-358F3203B122}"/>
              </a:ext>
            </a:extLst>
          </p:cNvPr>
          <p:cNvSpPr/>
          <p:nvPr/>
        </p:nvSpPr>
        <p:spPr bwMode="auto">
          <a:xfrm>
            <a:off x="10529523" y="4178814"/>
            <a:ext cx="333333" cy="2099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9541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66CC4D-9A91-5C72-00CB-C9B0DA5640A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23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D75354-3BFB-66EF-EFEC-AEECAB97CA23}"/>
              </a:ext>
            </a:extLst>
          </p:cNvPr>
          <p:cNvSpPr/>
          <p:nvPr/>
        </p:nvSpPr>
        <p:spPr bwMode="auto">
          <a:xfrm>
            <a:off x="5262857" y="1791850"/>
            <a:ext cx="2095238" cy="305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r="56251"/>
          <a:stretch/>
        </p:blipFill>
        <p:spPr>
          <a:xfrm>
            <a:off x="3287688" y="2223914"/>
            <a:ext cx="2520279" cy="217871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l="48768"/>
          <a:stretch/>
        </p:blipFill>
        <p:spPr>
          <a:xfrm>
            <a:off x="6096000" y="2223914"/>
            <a:ext cx="2940120" cy="217048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503712" y="2420888"/>
            <a:ext cx="720080" cy="1512168"/>
          </a:xfrm>
          <a:prstGeom prst="rect">
            <a:avLst/>
          </a:prstGeom>
          <a:noFill/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37573" y="2430413"/>
            <a:ext cx="1296144" cy="720080"/>
          </a:xfrm>
          <a:prstGeom prst="rect">
            <a:avLst/>
          </a:prstGeom>
          <a:noFill/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0281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D71EDE-99D1-F740-8F11-E8D02B5820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606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77B72A-0463-CE90-AA06-F04982160AF0}"/>
              </a:ext>
            </a:extLst>
          </p:cNvPr>
          <p:cNvSpPr/>
          <p:nvPr/>
        </p:nvSpPr>
        <p:spPr bwMode="auto">
          <a:xfrm>
            <a:off x="3529523" y="1774821"/>
            <a:ext cx="380952" cy="2389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5BA1132-5C8A-2390-8FD2-163BBA89D6BF}"/>
              </a:ext>
            </a:extLst>
          </p:cNvPr>
          <p:cNvSpPr/>
          <p:nvPr/>
        </p:nvSpPr>
        <p:spPr bwMode="auto">
          <a:xfrm>
            <a:off x="5062857" y="1774821"/>
            <a:ext cx="371428" cy="2389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E5C45ED-DD15-9CE3-6FD1-2EA98FDE8E5C}"/>
              </a:ext>
            </a:extLst>
          </p:cNvPr>
          <p:cNvSpPr/>
          <p:nvPr/>
        </p:nvSpPr>
        <p:spPr bwMode="auto">
          <a:xfrm>
            <a:off x="6586666" y="1774821"/>
            <a:ext cx="380952" cy="2389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562E159-2A47-D42F-9AAF-BC7066E4FE73}"/>
              </a:ext>
            </a:extLst>
          </p:cNvPr>
          <p:cNvSpPr/>
          <p:nvPr/>
        </p:nvSpPr>
        <p:spPr bwMode="auto">
          <a:xfrm>
            <a:off x="8120000" y="1774821"/>
            <a:ext cx="371427" cy="2389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7229F6E-36A5-69C8-94DD-CEE10DDE3280}"/>
              </a:ext>
            </a:extLst>
          </p:cNvPr>
          <p:cNvSpPr/>
          <p:nvPr/>
        </p:nvSpPr>
        <p:spPr bwMode="auto">
          <a:xfrm>
            <a:off x="9643809" y="1774821"/>
            <a:ext cx="371428" cy="2389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27F9D22-2CFC-D259-4A8A-5E7C41A8BD2B}"/>
              </a:ext>
            </a:extLst>
          </p:cNvPr>
          <p:cNvSpPr/>
          <p:nvPr/>
        </p:nvSpPr>
        <p:spPr bwMode="auto">
          <a:xfrm>
            <a:off x="4196190" y="2386494"/>
            <a:ext cx="380952" cy="2389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E2E4DFF-2745-6BE9-C22F-17197B170C88}"/>
              </a:ext>
            </a:extLst>
          </p:cNvPr>
          <p:cNvSpPr/>
          <p:nvPr/>
        </p:nvSpPr>
        <p:spPr bwMode="auto">
          <a:xfrm>
            <a:off x="5729523" y="2386494"/>
            <a:ext cx="380952" cy="2389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A0D9654-A131-B231-E87B-4F61C1F12546}"/>
              </a:ext>
            </a:extLst>
          </p:cNvPr>
          <p:cNvSpPr/>
          <p:nvPr/>
        </p:nvSpPr>
        <p:spPr bwMode="auto">
          <a:xfrm>
            <a:off x="7272380" y="2386494"/>
            <a:ext cx="361904" cy="2389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1C400F0-420F-3F12-7145-FC290E507818}"/>
              </a:ext>
            </a:extLst>
          </p:cNvPr>
          <p:cNvSpPr/>
          <p:nvPr/>
        </p:nvSpPr>
        <p:spPr bwMode="auto">
          <a:xfrm>
            <a:off x="8796190" y="2386494"/>
            <a:ext cx="371428" cy="2389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0BAB9D8-08D0-EEF8-8BD3-3D72D9277989}"/>
              </a:ext>
            </a:extLst>
          </p:cNvPr>
          <p:cNvSpPr/>
          <p:nvPr/>
        </p:nvSpPr>
        <p:spPr bwMode="auto">
          <a:xfrm>
            <a:off x="10310476" y="2386494"/>
            <a:ext cx="219047" cy="2389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1FFD58F-2C95-38A7-2A3F-0383F672C38A}"/>
              </a:ext>
            </a:extLst>
          </p:cNvPr>
          <p:cNvSpPr/>
          <p:nvPr/>
        </p:nvSpPr>
        <p:spPr bwMode="auto">
          <a:xfrm>
            <a:off x="3700952" y="2998168"/>
            <a:ext cx="371428" cy="2389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388CEAD-A798-C0F7-7B5A-779BF6D7CC08}"/>
              </a:ext>
            </a:extLst>
          </p:cNvPr>
          <p:cNvSpPr/>
          <p:nvPr/>
        </p:nvSpPr>
        <p:spPr bwMode="auto">
          <a:xfrm>
            <a:off x="5234285" y="2998168"/>
            <a:ext cx="361904" cy="2389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382A419-DE8F-E097-E107-ED770F4D8A82}"/>
              </a:ext>
            </a:extLst>
          </p:cNvPr>
          <p:cNvSpPr/>
          <p:nvPr/>
        </p:nvSpPr>
        <p:spPr bwMode="auto">
          <a:xfrm>
            <a:off x="6748571" y="2998168"/>
            <a:ext cx="371428" cy="2293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0ADD288-82CE-8D56-978B-387F8A950D4A}"/>
              </a:ext>
            </a:extLst>
          </p:cNvPr>
          <p:cNvSpPr/>
          <p:nvPr/>
        </p:nvSpPr>
        <p:spPr bwMode="auto">
          <a:xfrm>
            <a:off x="8272380" y="2998168"/>
            <a:ext cx="390477" cy="2293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2683D989-0FDE-1AD1-6DBC-5D7FE01156FE}"/>
              </a:ext>
            </a:extLst>
          </p:cNvPr>
          <p:cNvSpPr/>
          <p:nvPr/>
        </p:nvSpPr>
        <p:spPr bwMode="auto">
          <a:xfrm>
            <a:off x="9805714" y="2998168"/>
            <a:ext cx="380952" cy="2293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6581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38</cp:revision>
  <dcterms:created xsi:type="dcterms:W3CDTF">2015-09-16T06:52:26Z</dcterms:created>
  <dcterms:modified xsi:type="dcterms:W3CDTF">2023-07-13T07:59:11Z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