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15F8-A68A-EFB1-06D4-E81E6E399B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112"/>
          <a:stretch/>
        </p:blipFill>
        <p:spPr>
          <a:xfrm>
            <a:off x="3357007" y="3068960"/>
            <a:ext cx="5021338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9C681-8B2F-79E1-E62C-16FE66A5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D791B6-C679-8C97-29AB-06FFA5FF49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76537"/>
            <a:ext cx="10800000" cy="188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A9042-DA22-F0DD-4050-B70BC88E74BE}"/>
              </a:ext>
            </a:extLst>
          </p:cNvPr>
          <p:cNvSpPr/>
          <p:nvPr/>
        </p:nvSpPr>
        <p:spPr bwMode="auto">
          <a:xfrm>
            <a:off x="1517924" y="3579150"/>
            <a:ext cx="1838095" cy="29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DA301A-6223-341B-0769-31E3B760D478}"/>
              </a:ext>
            </a:extLst>
          </p:cNvPr>
          <p:cNvSpPr/>
          <p:nvPr/>
        </p:nvSpPr>
        <p:spPr bwMode="auto">
          <a:xfrm>
            <a:off x="6622686" y="3579150"/>
            <a:ext cx="2133333" cy="29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C81EF6-939C-2D6A-A867-493775CC65DA}"/>
              </a:ext>
            </a:extLst>
          </p:cNvPr>
          <p:cNvSpPr/>
          <p:nvPr/>
        </p:nvSpPr>
        <p:spPr bwMode="auto">
          <a:xfrm>
            <a:off x="1527448" y="4209774"/>
            <a:ext cx="3504761" cy="286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298C0A-74F8-FA85-7142-ED3D5D421983}"/>
              </a:ext>
            </a:extLst>
          </p:cNvPr>
          <p:cNvSpPr/>
          <p:nvPr/>
        </p:nvSpPr>
        <p:spPr bwMode="auto">
          <a:xfrm>
            <a:off x="6632209" y="4200219"/>
            <a:ext cx="4714285" cy="30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5DF8055-4F80-ECA2-0775-B690B27C16B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663073"/>
            <a:ext cx="10800000" cy="184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ACF1DF-264B-D308-B2B8-9193ABFC1A45}"/>
              </a:ext>
            </a:extLst>
          </p:cNvPr>
          <p:cNvSpPr/>
          <p:nvPr/>
        </p:nvSpPr>
        <p:spPr bwMode="auto">
          <a:xfrm>
            <a:off x="1536971" y="5543659"/>
            <a:ext cx="1257142" cy="22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1E6B4F-2D69-F603-7E89-44D648332CB0}"/>
              </a:ext>
            </a:extLst>
          </p:cNvPr>
          <p:cNvSpPr/>
          <p:nvPr/>
        </p:nvSpPr>
        <p:spPr bwMode="auto">
          <a:xfrm>
            <a:off x="1527448" y="6137098"/>
            <a:ext cx="5171428" cy="29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5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7819B-ACE0-8B86-9EBB-4E48A2FD3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B362B-1089-A019-6AD7-6776490F35EA}"/>
              </a:ext>
            </a:extLst>
          </p:cNvPr>
          <p:cNvSpPr/>
          <p:nvPr/>
        </p:nvSpPr>
        <p:spPr bwMode="auto">
          <a:xfrm>
            <a:off x="1196190" y="3183595"/>
            <a:ext cx="1838095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EDF3C-5A05-800E-AFFB-7392E6B2980B}"/>
              </a:ext>
            </a:extLst>
          </p:cNvPr>
          <p:cNvSpPr/>
          <p:nvPr/>
        </p:nvSpPr>
        <p:spPr bwMode="auto">
          <a:xfrm>
            <a:off x="6329523" y="3183595"/>
            <a:ext cx="1685714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BB3797-7C55-0A6A-0CF9-BBB8A36C7ABF}"/>
              </a:ext>
            </a:extLst>
          </p:cNvPr>
          <p:cNvSpPr/>
          <p:nvPr/>
        </p:nvSpPr>
        <p:spPr bwMode="auto">
          <a:xfrm>
            <a:off x="8596190" y="3183595"/>
            <a:ext cx="1828571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B5D6BC-3CBE-DB6E-F45E-F4CB5859D7B3}"/>
              </a:ext>
            </a:extLst>
          </p:cNvPr>
          <p:cNvSpPr/>
          <p:nvPr/>
        </p:nvSpPr>
        <p:spPr bwMode="auto">
          <a:xfrm>
            <a:off x="1205714" y="3812755"/>
            <a:ext cx="3057142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E48F46-B520-C976-FD31-36383E589F9E}"/>
              </a:ext>
            </a:extLst>
          </p:cNvPr>
          <p:cNvSpPr/>
          <p:nvPr/>
        </p:nvSpPr>
        <p:spPr bwMode="auto">
          <a:xfrm>
            <a:off x="6339047" y="3812755"/>
            <a:ext cx="2904761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2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FCD6C-7D40-3560-BD0B-8BAFD69B0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7284C-06A5-A2C4-263A-2D0729E8C537}"/>
              </a:ext>
            </a:extLst>
          </p:cNvPr>
          <p:cNvSpPr/>
          <p:nvPr/>
        </p:nvSpPr>
        <p:spPr bwMode="auto">
          <a:xfrm>
            <a:off x="1615238" y="1802348"/>
            <a:ext cx="1828571" cy="29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A79799-D202-56BE-C3F4-3E1AEDE957C4}"/>
              </a:ext>
            </a:extLst>
          </p:cNvPr>
          <p:cNvSpPr/>
          <p:nvPr/>
        </p:nvSpPr>
        <p:spPr bwMode="auto">
          <a:xfrm>
            <a:off x="4043809" y="1811892"/>
            <a:ext cx="1695238" cy="26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620E27-BCD7-1F23-EF85-781F72B82AD0}"/>
              </a:ext>
            </a:extLst>
          </p:cNvPr>
          <p:cNvSpPr/>
          <p:nvPr/>
        </p:nvSpPr>
        <p:spPr bwMode="auto">
          <a:xfrm>
            <a:off x="1615238" y="2422724"/>
            <a:ext cx="942857" cy="295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647" y="929897"/>
            <a:ext cx="3957353" cy="328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5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A9012-7C41-4310-CA64-F20F6562E1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34FEB-9730-4578-4B0B-40808511F046}"/>
              </a:ext>
            </a:extLst>
          </p:cNvPr>
          <p:cNvSpPr/>
          <p:nvPr/>
        </p:nvSpPr>
        <p:spPr bwMode="auto">
          <a:xfrm>
            <a:off x="1129523" y="1745001"/>
            <a:ext cx="5028571" cy="2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6B20F4-4019-64DD-F5CA-9FBDC02B1A5A}"/>
              </a:ext>
            </a:extLst>
          </p:cNvPr>
          <p:cNvSpPr/>
          <p:nvPr/>
        </p:nvSpPr>
        <p:spPr bwMode="auto">
          <a:xfrm>
            <a:off x="1129523" y="2413027"/>
            <a:ext cx="1257142" cy="229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049682-4254-B1EE-7298-209298E63832}"/>
              </a:ext>
            </a:extLst>
          </p:cNvPr>
          <p:cNvSpPr/>
          <p:nvPr/>
        </p:nvSpPr>
        <p:spPr bwMode="auto">
          <a:xfrm>
            <a:off x="1120000" y="3004707"/>
            <a:ext cx="5476190" cy="29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AEA4B13-919E-3609-A321-ED20FD36F8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00" y="3369923"/>
            <a:ext cx="10800000" cy="178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52EEA-E169-8445-39AD-70718D6229ED}"/>
              </a:ext>
            </a:extLst>
          </p:cNvPr>
          <p:cNvSpPr/>
          <p:nvPr/>
        </p:nvSpPr>
        <p:spPr bwMode="auto">
          <a:xfrm>
            <a:off x="1120004" y="3551691"/>
            <a:ext cx="2942857" cy="29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153A1-766D-769B-A068-0F9AAE201776}"/>
              </a:ext>
            </a:extLst>
          </p:cNvPr>
          <p:cNvSpPr/>
          <p:nvPr/>
        </p:nvSpPr>
        <p:spPr bwMode="auto">
          <a:xfrm>
            <a:off x="1120004" y="4202229"/>
            <a:ext cx="1857142" cy="287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1CF2C8-ABFF-C270-0315-6CEE25A0E659}"/>
              </a:ext>
            </a:extLst>
          </p:cNvPr>
          <p:cNvSpPr/>
          <p:nvPr/>
        </p:nvSpPr>
        <p:spPr bwMode="auto">
          <a:xfrm>
            <a:off x="1120004" y="4814501"/>
            <a:ext cx="5171428" cy="30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2647" y="900521"/>
            <a:ext cx="3957353" cy="328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9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2023-07-10T09:24:49Z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