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68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E7DA4-E627-FD46-3A68-93513D9266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7" t="56666" r="33588"/>
          <a:stretch/>
        </p:blipFill>
        <p:spPr>
          <a:xfrm>
            <a:off x="3611724" y="3429000"/>
            <a:ext cx="4968552" cy="93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BE7DA4-E627-FD46-3A68-93513D9266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1039" b="43333"/>
          <a:stretch/>
        </p:blipFill>
        <p:spPr>
          <a:xfrm>
            <a:off x="4007768" y="2204864"/>
            <a:ext cx="4176464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66998-9C56-C66E-AB24-E7E17FC3A2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72B23-4A4F-DE82-02F0-FE467E7FB13A}"/>
              </a:ext>
            </a:extLst>
          </p:cNvPr>
          <p:cNvSpPr/>
          <p:nvPr/>
        </p:nvSpPr>
        <p:spPr bwMode="auto">
          <a:xfrm>
            <a:off x="2929523" y="1924636"/>
            <a:ext cx="685714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131A38-961B-31CC-AF32-9CEE8B792605}"/>
              </a:ext>
            </a:extLst>
          </p:cNvPr>
          <p:cNvSpPr/>
          <p:nvPr/>
        </p:nvSpPr>
        <p:spPr bwMode="auto">
          <a:xfrm>
            <a:off x="6491428" y="1924636"/>
            <a:ext cx="695238" cy="22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802FA-9E42-19CE-CF37-879E615177CA}"/>
              </a:ext>
            </a:extLst>
          </p:cNvPr>
          <p:cNvSpPr/>
          <p:nvPr/>
        </p:nvSpPr>
        <p:spPr bwMode="auto">
          <a:xfrm>
            <a:off x="10062857" y="1924636"/>
            <a:ext cx="676190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24674A-D6C7-4D33-3D0A-19AA8E6566E4}"/>
              </a:ext>
            </a:extLst>
          </p:cNvPr>
          <p:cNvSpPr/>
          <p:nvPr/>
        </p:nvSpPr>
        <p:spPr bwMode="auto">
          <a:xfrm>
            <a:off x="1123814" y="2610534"/>
            <a:ext cx="1139044" cy="117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41F0DF-51C8-AB98-2EFF-A0233E3469C5}"/>
              </a:ext>
            </a:extLst>
          </p:cNvPr>
          <p:cNvSpPr/>
          <p:nvPr/>
        </p:nvSpPr>
        <p:spPr bwMode="auto">
          <a:xfrm>
            <a:off x="2495601" y="2610535"/>
            <a:ext cx="1072018" cy="1129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C174E5-C4B4-D579-4DDD-FBAAF520FBBB}"/>
              </a:ext>
            </a:extLst>
          </p:cNvPr>
          <p:cNvSpPr/>
          <p:nvPr/>
        </p:nvSpPr>
        <p:spPr bwMode="auto">
          <a:xfrm>
            <a:off x="4675258" y="2610534"/>
            <a:ext cx="1159026" cy="117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2579C7-2B13-006F-2E35-3DBC2BE97EA0}"/>
              </a:ext>
            </a:extLst>
          </p:cNvPr>
          <p:cNvSpPr/>
          <p:nvPr/>
        </p:nvSpPr>
        <p:spPr bwMode="auto">
          <a:xfrm>
            <a:off x="6000004" y="2610534"/>
            <a:ext cx="1139042" cy="117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7AF616-35AB-6E2E-6E99-8BB61B0CA6D6}"/>
              </a:ext>
            </a:extLst>
          </p:cNvPr>
          <p:cNvSpPr/>
          <p:nvPr/>
        </p:nvSpPr>
        <p:spPr bwMode="auto">
          <a:xfrm>
            <a:off x="8247623" y="2610535"/>
            <a:ext cx="1139044" cy="1129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AB2F47-51A4-05EF-BB94-CB415C6258A0}"/>
              </a:ext>
            </a:extLst>
          </p:cNvPr>
          <p:cNvSpPr/>
          <p:nvPr/>
        </p:nvSpPr>
        <p:spPr bwMode="auto">
          <a:xfrm>
            <a:off x="9552385" y="2610534"/>
            <a:ext cx="1139044" cy="117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55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D6090-CD0E-0AA9-5B4A-0770160C4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AB0D2-9A60-0D00-D78E-EFDAEA529D7F}"/>
              </a:ext>
            </a:extLst>
          </p:cNvPr>
          <p:cNvSpPr/>
          <p:nvPr/>
        </p:nvSpPr>
        <p:spPr bwMode="auto">
          <a:xfrm>
            <a:off x="6853333" y="2242557"/>
            <a:ext cx="2742856" cy="30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9F69DA-A31F-A932-24B4-284C9274DC10}"/>
              </a:ext>
            </a:extLst>
          </p:cNvPr>
          <p:cNvSpPr/>
          <p:nvPr/>
        </p:nvSpPr>
        <p:spPr bwMode="auto">
          <a:xfrm>
            <a:off x="6862857" y="2844400"/>
            <a:ext cx="3514285" cy="30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92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ED6BB-9FC6-9D63-7E7A-1ACD1A7D68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65E6C-55ED-27B3-CC2C-7F470A876894}"/>
              </a:ext>
            </a:extLst>
          </p:cNvPr>
          <p:cNvSpPr/>
          <p:nvPr/>
        </p:nvSpPr>
        <p:spPr bwMode="auto">
          <a:xfrm>
            <a:off x="1624761" y="2431575"/>
            <a:ext cx="2723809" cy="2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6280F9-C503-0F1D-972E-3E64621C1F32}"/>
              </a:ext>
            </a:extLst>
          </p:cNvPr>
          <p:cNvSpPr/>
          <p:nvPr/>
        </p:nvSpPr>
        <p:spPr bwMode="auto">
          <a:xfrm>
            <a:off x="1615238" y="3032576"/>
            <a:ext cx="4723809" cy="2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BE45E0C-A40C-AE94-2043-3ECEAA6704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81" y="4215500"/>
            <a:ext cx="10800000" cy="1680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68A190-280D-9E29-9361-1A2D49570658}"/>
              </a:ext>
            </a:extLst>
          </p:cNvPr>
          <p:cNvSpPr/>
          <p:nvPr/>
        </p:nvSpPr>
        <p:spPr bwMode="auto">
          <a:xfrm>
            <a:off x="1608981" y="4931445"/>
            <a:ext cx="2742857" cy="30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8FBB1D-033F-540C-3CF9-2EBC29AD2C40}"/>
              </a:ext>
            </a:extLst>
          </p:cNvPr>
          <p:cNvSpPr/>
          <p:nvPr/>
        </p:nvSpPr>
        <p:spPr bwMode="auto">
          <a:xfrm>
            <a:off x="1608981" y="5542386"/>
            <a:ext cx="3819047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20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C43E4-D033-A8EF-B80A-40CC051A8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B492F7-3700-B6E5-BF7F-996B6A1353EB}"/>
              </a:ext>
            </a:extLst>
          </p:cNvPr>
          <p:cNvSpPr/>
          <p:nvPr/>
        </p:nvSpPr>
        <p:spPr bwMode="auto">
          <a:xfrm>
            <a:off x="1129523" y="1676798"/>
            <a:ext cx="4419047" cy="285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4BE020-3602-9570-B0C6-7829E9FE85A6}"/>
              </a:ext>
            </a:extLst>
          </p:cNvPr>
          <p:cNvSpPr/>
          <p:nvPr/>
        </p:nvSpPr>
        <p:spPr bwMode="auto">
          <a:xfrm>
            <a:off x="1110476" y="2286353"/>
            <a:ext cx="2742857" cy="30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B61F5E-B46F-4F77-2541-00DFC9AB2650}"/>
              </a:ext>
            </a:extLst>
          </p:cNvPr>
          <p:cNvSpPr/>
          <p:nvPr/>
        </p:nvSpPr>
        <p:spPr bwMode="auto">
          <a:xfrm>
            <a:off x="1120000" y="2886384"/>
            <a:ext cx="6657142" cy="30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1939" y="925961"/>
            <a:ext cx="4444480" cy="22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89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2023-07-10T05:25:30Z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