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7" r:id="rId3"/>
    <p:sldId id="365" r:id="rId4"/>
    <p:sldId id="364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DABB53-42FE-CBB4-7335-89542E8791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 t="54929" r="30220"/>
          <a:stretch/>
        </p:blipFill>
        <p:spPr>
          <a:xfrm>
            <a:off x="3454139" y="3353953"/>
            <a:ext cx="5283722" cy="1020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1DABB53-42FE-CBB4-7335-89542E8791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 b="60631"/>
          <a:stretch/>
        </p:blipFill>
        <p:spPr>
          <a:xfrm>
            <a:off x="4393833" y="2348880"/>
            <a:ext cx="3404334" cy="89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ADDD4B-C922-02EC-D5F1-803466352A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2464" cy="3412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094D25-D570-4EEA-1746-6118FA89B3F8}"/>
              </a:ext>
            </a:extLst>
          </p:cNvPr>
          <p:cNvSpPr/>
          <p:nvPr/>
        </p:nvSpPr>
        <p:spPr bwMode="auto">
          <a:xfrm>
            <a:off x="4007768" y="1863519"/>
            <a:ext cx="657142" cy="280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4E6220-74C9-B692-3E55-BDB0688FBBCD}"/>
              </a:ext>
            </a:extLst>
          </p:cNvPr>
          <p:cNvSpPr/>
          <p:nvPr/>
        </p:nvSpPr>
        <p:spPr bwMode="auto">
          <a:xfrm>
            <a:off x="3494726" y="2225502"/>
            <a:ext cx="647619" cy="285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207854E-B151-FC44-DF76-519954BD42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126763"/>
            <a:ext cx="10800000" cy="2726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26AE6D-F3EA-8594-D724-0D92D83E30DB}"/>
              </a:ext>
            </a:extLst>
          </p:cNvPr>
          <p:cNvSpPr/>
          <p:nvPr/>
        </p:nvSpPr>
        <p:spPr bwMode="auto">
          <a:xfrm>
            <a:off x="1680987" y="5728197"/>
            <a:ext cx="1819047" cy="305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3D7608-E232-31C4-5515-B6CEEFAB4216}"/>
              </a:ext>
            </a:extLst>
          </p:cNvPr>
          <p:cNvSpPr/>
          <p:nvPr/>
        </p:nvSpPr>
        <p:spPr bwMode="auto">
          <a:xfrm>
            <a:off x="7119083" y="5747262"/>
            <a:ext cx="1828571" cy="285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60945D-6479-12CD-7678-2F91A5541D0B}"/>
              </a:ext>
            </a:extLst>
          </p:cNvPr>
          <p:cNvSpPr/>
          <p:nvPr/>
        </p:nvSpPr>
        <p:spPr bwMode="auto">
          <a:xfrm>
            <a:off x="1661940" y="6366864"/>
            <a:ext cx="2161904" cy="295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96F0C4-099F-7EF0-28C5-4483BC4C0A33}"/>
              </a:ext>
            </a:extLst>
          </p:cNvPr>
          <p:cNvSpPr/>
          <p:nvPr/>
        </p:nvSpPr>
        <p:spPr bwMode="auto">
          <a:xfrm>
            <a:off x="7119083" y="6366864"/>
            <a:ext cx="3819048" cy="295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89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C8E9A6-2572-0DD9-91CA-0B71FDEADA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5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284ACF-893A-6F9C-2B0A-86CE808804C6}"/>
              </a:ext>
            </a:extLst>
          </p:cNvPr>
          <p:cNvSpPr/>
          <p:nvPr/>
        </p:nvSpPr>
        <p:spPr bwMode="auto">
          <a:xfrm>
            <a:off x="1624761" y="1812043"/>
            <a:ext cx="1828571" cy="286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1F2C75-687B-4060-D246-07472F59F1A0}"/>
              </a:ext>
            </a:extLst>
          </p:cNvPr>
          <p:cNvSpPr/>
          <p:nvPr/>
        </p:nvSpPr>
        <p:spPr bwMode="auto">
          <a:xfrm>
            <a:off x="1624761" y="2432529"/>
            <a:ext cx="2904761" cy="295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98DE33-049A-3159-B26B-888656C5EB41}"/>
              </a:ext>
            </a:extLst>
          </p:cNvPr>
          <p:cNvSpPr/>
          <p:nvPr/>
        </p:nvSpPr>
        <p:spPr bwMode="auto">
          <a:xfrm>
            <a:off x="1634285" y="3788053"/>
            <a:ext cx="1247619" cy="219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F6547A-75FE-4B1F-1DED-60ED588C6976}"/>
              </a:ext>
            </a:extLst>
          </p:cNvPr>
          <p:cNvSpPr/>
          <p:nvPr/>
        </p:nvSpPr>
        <p:spPr bwMode="auto">
          <a:xfrm>
            <a:off x="1624761" y="4389448"/>
            <a:ext cx="6980952" cy="286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07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7A8F9C-4B6A-B52A-FC95-39EC65826F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0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FEBBB7-A905-6012-A17E-E02022131212}"/>
              </a:ext>
            </a:extLst>
          </p:cNvPr>
          <p:cNvSpPr/>
          <p:nvPr/>
        </p:nvSpPr>
        <p:spPr bwMode="auto">
          <a:xfrm>
            <a:off x="10034285" y="1181596"/>
            <a:ext cx="390476" cy="238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07550E-6196-A584-2182-292B27DD5291}"/>
              </a:ext>
            </a:extLst>
          </p:cNvPr>
          <p:cNvSpPr/>
          <p:nvPr/>
        </p:nvSpPr>
        <p:spPr bwMode="auto">
          <a:xfrm>
            <a:off x="1120000" y="2505865"/>
            <a:ext cx="1980952" cy="285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233FF0-50BA-289A-864C-87C355BD0846}"/>
              </a:ext>
            </a:extLst>
          </p:cNvPr>
          <p:cNvSpPr/>
          <p:nvPr/>
        </p:nvSpPr>
        <p:spPr bwMode="auto">
          <a:xfrm>
            <a:off x="1120000" y="3125128"/>
            <a:ext cx="1828571" cy="304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45BDFC-5D93-4735-E4C1-CC3A4306DD12}"/>
              </a:ext>
            </a:extLst>
          </p:cNvPr>
          <p:cNvSpPr/>
          <p:nvPr/>
        </p:nvSpPr>
        <p:spPr bwMode="auto">
          <a:xfrm>
            <a:off x="1120000" y="3763445"/>
            <a:ext cx="4866666" cy="295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02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2023-07-10T08:48:17Z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