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CA1A8-68BB-D131-729F-C1C9AF0735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3791744" y="2996952"/>
            <a:ext cx="4295132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63768-59A6-68C8-9817-DEAF89DE2D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A72CE-2AB7-1472-1841-E4588EA96A5B}"/>
              </a:ext>
            </a:extLst>
          </p:cNvPr>
          <p:cNvSpPr/>
          <p:nvPr/>
        </p:nvSpPr>
        <p:spPr bwMode="auto">
          <a:xfrm>
            <a:off x="1653333" y="1755152"/>
            <a:ext cx="200000" cy="21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8137BD-43DE-76DE-4C46-CABB2E04F089}"/>
              </a:ext>
            </a:extLst>
          </p:cNvPr>
          <p:cNvSpPr/>
          <p:nvPr/>
        </p:nvSpPr>
        <p:spPr bwMode="auto">
          <a:xfrm>
            <a:off x="9148571" y="1927063"/>
            <a:ext cx="190476" cy="21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4D228F-465D-943B-27BD-512DE1708872}"/>
              </a:ext>
            </a:extLst>
          </p:cNvPr>
          <p:cNvSpPr/>
          <p:nvPr/>
        </p:nvSpPr>
        <p:spPr bwMode="auto">
          <a:xfrm>
            <a:off x="1653333" y="2051222"/>
            <a:ext cx="200000" cy="21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1F910-3F07-F9F4-03F5-F9AB8F79D8AD}"/>
              </a:ext>
            </a:extLst>
          </p:cNvPr>
          <p:cNvSpPr/>
          <p:nvPr/>
        </p:nvSpPr>
        <p:spPr bwMode="auto">
          <a:xfrm>
            <a:off x="1643809" y="2366393"/>
            <a:ext cx="200000" cy="200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4AB2597-6A56-F166-A355-B185D18B6B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9659"/>
            <a:ext cx="10800000" cy="3161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7572C5-28CB-0102-33CB-748E456F62A7}"/>
              </a:ext>
            </a:extLst>
          </p:cNvPr>
          <p:cNvSpPr/>
          <p:nvPr/>
        </p:nvSpPr>
        <p:spPr bwMode="auto">
          <a:xfrm>
            <a:off x="1720000" y="6053422"/>
            <a:ext cx="695238" cy="31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9D3AF3-9F41-955C-62C4-14C1AD334167}"/>
              </a:ext>
            </a:extLst>
          </p:cNvPr>
          <p:cNvSpPr/>
          <p:nvPr/>
        </p:nvSpPr>
        <p:spPr bwMode="auto">
          <a:xfrm>
            <a:off x="3834285" y="6053422"/>
            <a:ext cx="704761" cy="31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BC137C-C030-D070-0269-1A8E37691DFC}"/>
              </a:ext>
            </a:extLst>
          </p:cNvPr>
          <p:cNvSpPr/>
          <p:nvPr/>
        </p:nvSpPr>
        <p:spPr bwMode="auto">
          <a:xfrm>
            <a:off x="6129523" y="6053422"/>
            <a:ext cx="361904" cy="31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D89F75-6315-D182-A9F4-989FD0E900E9}"/>
              </a:ext>
            </a:extLst>
          </p:cNvPr>
          <p:cNvSpPr/>
          <p:nvPr/>
        </p:nvSpPr>
        <p:spPr bwMode="auto">
          <a:xfrm>
            <a:off x="8081904" y="6053422"/>
            <a:ext cx="695239" cy="31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F080AE-2F0F-577E-F3DC-A7C13269146D}"/>
              </a:ext>
            </a:extLst>
          </p:cNvPr>
          <p:cNvSpPr/>
          <p:nvPr/>
        </p:nvSpPr>
        <p:spPr bwMode="auto">
          <a:xfrm>
            <a:off x="10205714" y="6053422"/>
            <a:ext cx="361905" cy="31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3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1DD7C-1600-3536-547A-12DAC11F8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CA7D3-2929-4844-5C14-53755589538A}"/>
              </a:ext>
            </a:extLst>
          </p:cNvPr>
          <p:cNvSpPr/>
          <p:nvPr/>
        </p:nvSpPr>
        <p:spPr bwMode="auto">
          <a:xfrm>
            <a:off x="1348571" y="3411566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590457-3540-7DAD-2EB1-C2113607B2B3}"/>
              </a:ext>
            </a:extLst>
          </p:cNvPr>
          <p:cNvSpPr/>
          <p:nvPr/>
        </p:nvSpPr>
        <p:spPr bwMode="auto">
          <a:xfrm>
            <a:off x="4558095" y="3411566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82DFA4-B972-14FB-D269-C35EE0D4426C}"/>
              </a:ext>
            </a:extLst>
          </p:cNvPr>
          <p:cNvSpPr/>
          <p:nvPr/>
        </p:nvSpPr>
        <p:spPr bwMode="auto">
          <a:xfrm>
            <a:off x="7415238" y="3411566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AE6F01-33C3-C6CE-E9AF-7523B83AC322}"/>
              </a:ext>
            </a:extLst>
          </p:cNvPr>
          <p:cNvSpPr/>
          <p:nvPr/>
        </p:nvSpPr>
        <p:spPr bwMode="auto">
          <a:xfrm>
            <a:off x="10300952" y="3411566"/>
            <a:ext cx="190476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B5ED3-3A91-A4E8-5B94-A5E1E7ECC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3950406"/>
            <a:ext cx="1218752" cy="6653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950406"/>
            <a:ext cx="1218752" cy="6653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9369" y="3950406"/>
            <a:ext cx="1176511" cy="6995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4976" y="3950406"/>
            <a:ext cx="1187896" cy="70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03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33C30-BA7E-0816-DBE8-160D33A5D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6656F-9958-F4BB-3B9C-084534E326F3}"/>
              </a:ext>
            </a:extLst>
          </p:cNvPr>
          <p:cNvSpPr/>
          <p:nvPr/>
        </p:nvSpPr>
        <p:spPr bwMode="auto">
          <a:xfrm>
            <a:off x="5281904" y="1696909"/>
            <a:ext cx="1400000" cy="286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34CFE-5F8D-A184-D89A-2067FC6C51D1}"/>
              </a:ext>
            </a:extLst>
          </p:cNvPr>
          <p:cNvSpPr/>
          <p:nvPr/>
        </p:nvSpPr>
        <p:spPr bwMode="auto">
          <a:xfrm>
            <a:off x="5272380" y="2297820"/>
            <a:ext cx="2476190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1D53E9-CE18-BFD2-3227-1D353D8D0D78}"/>
              </a:ext>
            </a:extLst>
          </p:cNvPr>
          <p:cNvSpPr/>
          <p:nvPr/>
        </p:nvSpPr>
        <p:spPr bwMode="auto">
          <a:xfrm>
            <a:off x="5281904" y="2908270"/>
            <a:ext cx="3666666" cy="305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9FDFB8-27F3-A662-FDFD-572503FFEF42}"/>
              </a:ext>
            </a:extLst>
          </p:cNvPr>
          <p:cNvSpPr/>
          <p:nvPr/>
        </p:nvSpPr>
        <p:spPr bwMode="auto">
          <a:xfrm>
            <a:off x="5291428" y="3518720"/>
            <a:ext cx="3657142" cy="305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2D4F8A-5E4A-281D-E676-79D3F6EE5D87}"/>
              </a:ext>
            </a:extLst>
          </p:cNvPr>
          <p:cNvSpPr/>
          <p:nvPr/>
        </p:nvSpPr>
        <p:spPr bwMode="auto">
          <a:xfrm>
            <a:off x="5310476" y="4119632"/>
            <a:ext cx="3009523" cy="31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54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