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8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CB931-B2AA-3B0A-27F6-EA53C76603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/>
        </p:blipFill>
        <p:spPr>
          <a:xfrm>
            <a:off x="3872214" y="3000242"/>
            <a:ext cx="4566988" cy="1004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85379-1EDF-25F6-2E76-1F8E3EF42D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74CFA2-638D-7A79-2F93-6148717A6E51}"/>
              </a:ext>
            </a:extLst>
          </p:cNvPr>
          <p:cNvSpPr/>
          <p:nvPr/>
        </p:nvSpPr>
        <p:spPr bwMode="auto">
          <a:xfrm>
            <a:off x="3453333" y="3414924"/>
            <a:ext cx="209523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90DF5D-2C62-EC67-F116-6A89949152BA}"/>
              </a:ext>
            </a:extLst>
          </p:cNvPr>
          <p:cNvSpPr/>
          <p:nvPr/>
        </p:nvSpPr>
        <p:spPr bwMode="auto">
          <a:xfrm>
            <a:off x="3920000" y="3414924"/>
            <a:ext cx="371428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499C6-8DC2-6570-86DD-90D439791CD1}"/>
              </a:ext>
            </a:extLst>
          </p:cNvPr>
          <p:cNvSpPr/>
          <p:nvPr/>
        </p:nvSpPr>
        <p:spPr bwMode="auto">
          <a:xfrm>
            <a:off x="4462857" y="3414924"/>
            <a:ext cx="371428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7040D5-C0E1-6AF6-BB47-CD8DB9A710BD}"/>
              </a:ext>
            </a:extLst>
          </p:cNvPr>
          <p:cNvSpPr/>
          <p:nvPr/>
        </p:nvSpPr>
        <p:spPr bwMode="auto">
          <a:xfrm>
            <a:off x="4996190" y="3414924"/>
            <a:ext cx="390476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6B9305-A964-8AC6-CB0F-EE8939D48D4B}"/>
              </a:ext>
            </a:extLst>
          </p:cNvPr>
          <p:cNvSpPr/>
          <p:nvPr/>
        </p:nvSpPr>
        <p:spPr bwMode="auto">
          <a:xfrm>
            <a:off x="5539047" y="3414924"/>
            <a:ext cx="390476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64306C-2E13-BBC9-6253-CF43714926FF}"/>
              </a:ext>
            </a:extLst>
          </p:cNvPr>
          <p:cNvSpPr/>
          <p:nvPr/>
        </p:nvSpPr>
        <p:spPr bwMode="auto">
          <a:xfrm>
            <a:off x="6081904" y="3414924"/>
            <a:ext cx="380952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28262A-E14D-2503-85BE-CD2ECCE02958}"/>
              </a:ext>
            </a:extLst>
          </p:cNvPr>
          <p:cNvSpPr/>
          <p:nvPr/>
        </p:nvSpPr>
        <p:spPr bwMode="auto">
          <a:xfrm>
            <a:off x="6624761" y="3414924"/>
            <a:ext cx="390476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D86422-B402-EA96-52DE-52540B7AEB51}"/>
              </a:ext>
            </a:extLst>
          </p:cNvPr>
          <p:cNvSpPr/>
          <p:nvPr/>
        </p:nvSpPr>
        <p:spPr bwMode="auto">
          <a:xfrm>
            <a:off x="7167619" y="3414924"/>
            <a:ext cx="380952" cy="2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88A675-25F5-8FB5-EED3-D7254E7845C9}"/>
              </a:ext>
            </a:extLst>
          </p:cNvPr>
          <p:cNvSpPr/>
          <p:nvPr/>
        </p:nvSpPr>
        <p:spPr bwMode="auto">
          <a:xfrm>
            <a:off x="9139047" y="3538978"/>
            <a:ext cx="200000" cy="209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72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0D9F5-89F8-A593-394E-72D58D2DC6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E764B8-9F00-257C-3C68-E59519EB58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77581"/>
            <a:ext cx="10800000" cy="382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9485" y="1603456"/>
            <a:ext cx="9739015" cy="361178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63552" y="2204864"/>
            <a:ext cx="4320480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79776" y="2132856"/>
            <a:ext cx="3240360" cy="93610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591944" y="2204864"/>
            <a:ext cx="504056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112224" y="2132856"/>
            <a:ext cx="432048" cy="93610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696400" y="2204864"/>
            <a:ext cx="576064" cy="93610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919536" y="3789040"/>
            <a:ext cx="6408712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935760" y="3789040"/>
            <a:ext cx="432048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2423592" y="3789040"/>
            <a:ext cx="3528392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968208" y="3789040"/>
            <a:ext cx="1368152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3503712" y="3789040"/>
            <a:ext cx="6336704" cy="86409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359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4ABBB-E28C-5E59-7157-AAF8B703F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507B75-1B07-ECED-473A-CD3564D1C446}"/>
              </a:ext>
            </a:extLst>
          </p:cNvPr>
          <p:cNvSpPr/>
          <p:nvPr/>
        </p:nvSpPr>
        <p:spPr bwMode="auto">
          <a:xfrm>
            <a:off x="2224761" y="1745112"/>
            <a:ext cx="371428" cy="22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5D27D3-89DD-7459-FEDB-A75307ECB1B0}"/>
              </a:ext>
            </a:extLst>
          </p:cNvPr>
          <p:cNvSpPr/>
          <p:nvPr/>
        </p:nvSpPr>
        <p:spPr bwMode="auto">
          <a:xfrm>
            <a:off x="4920000" y="1745112"/>
            <a:ext cx="390476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2F722F-0FFE-0BA2-2A0A-AF3FEDF1FC69}"/>
              </a:ext>
            </a:extLst>
          </p:cNvPr>
          <p:cNvSpPr/>
          <p:nvPr/>
        </p:nvSpPr>
        <p:spPr bwMode="auto">
          <a:xfrm>
            <a:off x="7643809" y="1745112"/>
            <a:ext cx="390476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C6CFE6-9933-5903-AA0E-67006FFB387D}"/>
              </a:ext>
            </a:extLst>
          </p:cNvPr>
          <p:cNvSpPr/>
          <p:nvPr/>
        </p:nvSpPr>
        <p:spPr bwMode="auto">
          <a:xfrm>
            <a:off x="10358095" y="1745112"/>
            <a:ext cx="390476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C94FBA-4AC1-2102-5C16-3CE95951A2BB}"/>
              </a:ext>
            </a:extLst>
          </p:cNvPr>
          <p:cNvSpPr/>
          <p:nvPr/>
        </p:nvSpPr>
        <p:spPr bwMode="auto">
          <a:xfrm>
            <a:off x="2205714" y="2365511"/>
            <a:ext cx="390476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96BBB4-AFCC-0DB5-A6BF-27A823C630A3}"/>
              </a:ext>
            </a:extLst>
          </p:cNvPr>
          <p:cNvSpPr/>
          <p:nvPr/>
        </p:nvSpPr>
        <p:spPr bwMode="auto">
          <a:xfrm>
            <a:off x="4920000" y="2365511"/>
            <a:ext cx="390476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0E7D08-EAF3-542A-0742-EF6EEF6B2D36}"/>
              </a:ext>
            </a:extLst>
          </p:cNvPr>
          <p:cNvSpPr/>
          <p:nvPr/>
        </p:nvSpPr>
        <p:spPr bwMode="auto">
          <a:xfrm>
            <a:off x="7643809" y="2365511"/>
            <a:ext cx="219047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B91004-A35A-CCF1-A864-C7D647650026}"/>
              </a:ext>
            </a:extLst>
          </p:cNvPr>
          <p:cNvSpPr/>
          <p:nvPr/>
        </p:nvSpPr>
        <p:spPr bwMode="auto">
          <a:xfrm>
            <a:off x="10367619" y="2365511"/>
            <a:ext cx="380952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AEF03C-A996-0671-32D4-20D848014A35}"/>
              </a:ext>
            </a:extLst>
          </p:cNvPr>
          <p:cNvSpPr/>
          <p:nvPr/>
        </p:nvSpPr>
        <p:spPr bwMode="auto">
          <a:xfrm>
            <a:off x="2205714" y="2995454"/>
            <a:ext cx="390476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AE1F3A-DB1C-24D3-6C5E-B988F6C7F72F}"/>
              </a:ext>
            </a:extLst>
          </p:cNvPr>
          <p:cNvSpPr/>
          <p:nvPr/>
        </p:nvSpPr>
        <p:spPr bwMode="auto">
          <a:xfrm>
            <a:off x="4920000" y="2995454"/>
            <a:ext cx="228571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D3D97D-6957-9D7F-1702-75844DB92B5D}"/>
              </a:ext>
            </a:extLst>
          </p:cNvPr>
          <p:cNvSpPr/>
          <p:nvPr/>
        </p:nvSpPr>
        <p:spPr bwMode="auto">
          <a:xfrm>
            <a:off x="7643809" y="2995454"/>
            <a:ext cx="371427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55C8A1-8D26-508C-3BBC-17912914B778}"/>
              </a:ext>
            </a:extLst>
          </p:cNvPr>
          <p:cNvSpPr/>
          <p:nvPr/>
        </p:nvSpPr>
        <p:spPr bwMode="auto">
          <a:xfrm>
            <a:off x="10358095" y="2995454"/>
            <a:ext cx="390476" cy="2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58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EE344-F2FD-C3A1-A382-DF5A5A6608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3ED36B-2888-4E6B-56F7-72B52220BC40}"/>
              </a:ext>
            </a:extLst>
          </p:cNvPr>
          <p:cNvSpPr/>
          <p:nvPr/>
        </p:nvSpPr>
        <p:spPr bwMode="auto">
          <a:xfrm>
            <a:off x="6205714" y="1105423"/>
            <a:ext cx="390476" cy="238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9BDEB2-EB4A-EC47-07E4-3A5D28612381}"/>
              </a:ext>
            </a:extLst>
          </p:cNvPr>
          <p:cNvSpPr/>
          <p:nvPr/>
        </p:nvSpPr>
        <p:spPr bwMode="auto">
          <a:xfrm>
            <a:off x="5205714" y="1829723"/>
            <a:ext cx="219047" cy="2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4D66C-ADE6-EDEE-7A20-D1C045085C5E}"/>
              </a:ext>
            </a:extLst>
          </p:cNvPr>
          <p:cNvSpPr/>
          <p:nvPr/>
        </p:nvSpPr>
        <p:spPr bwMode="auto">
          <a:xfrm>
            <a:off x="5635377" y="1829723"/>
            <a:ext cx="238910" cy="2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67C1F0-A2B8-9040-BFEC-7B02CE1FA867}"/>
              </a:ext>
            </a:extLst>
          </p:cNvPr>
          <p:cNvSpPr/>
          <p:nvPr/>
        </p:nvSpPr>
        <p:spPr bwMode="auto">
          <a:xfrm>
            <a:off x="6129523" y="1820193"/>
            <a:ext cx="209523" cy="238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671C45-714C-D174-22DA-813F5A07380A}"/>
              </a:ext>
            </a:extLst>
          </p:cNvPr>
          <p:cNvSpPr/>
          <p:nvPr/>
        </p:nvSpPr>
        <p:spPr bwMode="auto">
          <a:xfrm>
            <a:off x="6862857" y="1820193"/>
            <a:ext cx="400000" cy="238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43EE78-8363-4A6F-CC00-494E7A540BFD}"/>
              </a:ext>
            </a:extLst>
          </p:cNvPr>
          <p:cNvSpPr/>
          <p:nvPr/>
        </p:nvSpPr>
        <p:spPr bwMode="auto">
          <a:xfrm>
            <a:off x="7805714" y="1782072"/>
            <a:ext cx="361905" cy="314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2201F2-2E75-AAB9-633C-E4511A5BDFEE}"/>
              </a:ext>
            </a:extLst>
          </p:cNvPr>
          <p:cNvSpPr/>
          <p:nvPr/>
        </p:nvSpPr>
        <p:spPr bwMode="auto">
          <a:xfrm>
            <a:off x="6205714" y="2544492"/>
            <a:ext cx="390476" cy="238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8F2FBE-8DA1-B30F-5C06-CAA06341B34A}"/>
              </a:ext>
            </a:extLst>
          </p:cNvPr>
          <p:cNvSpPr/>
          <p:nvPr/>
        </p:nvSpPr>
        <p:spPr bwMode="auto">
          <a:xfrm>
            <a:off x="5205714" y="3268792"/>
            <a:ext cx="219047" cy="2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4A0B36-18AF-1976-0289-6FA9E935C7E7}"/>
              </a:ext>
            </a:extLst>
          </p:cNvPr>
          <p:cNvSpPr/>
          <p:nvPr/>
        </p:nvSpPr>
        <p:spPr bwMode="auto">
          <a:xfrm>
            <a:off x="5616327" y="3268792"/>
            <a:ext cx="265574" cy="2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26EC4F-3456-A28A-6857-1F919E4FD9BA}"/>
              </a:ext>
            </a:extLst>
          </p:cNvPr>
          <p:cNvSpPr/>
          <p:nvPr/>
        </p:nvSpPr>
        <p:spPr bwMode="auto">
          <a:xfrm>
            <a:off x="6129523" y="3268792"/>
            <a:ext cx="219047" cy="22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EF590B-89E3-02CA-3B8F-9EECC73901D4}"/>
              </a:ext>
            </a:extLst>
          </p:cNvPr>
          <p:cNvSpPr/>
          <p:nvPr/>
        </p:nvSpPr>
        <p:spPr bwMode="auto">
          <a:xfrm>
            <a:off x="6872380" y="3268792"/>
            <a:ext cx="380952" cy="238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562504-79F7-1152-CF95-C58C463DDA35}"/>
              </a:ext>
            </a:extLst>
          </p:cNvPr>
          <p:cNvSpPr/>
          <p:nvPr/>
        </p:nvSpPr>
        <p:spPr bwMode="auto">
          <a:xfrm>
            <a:off x="7805714" y="3221141"/>
            <a:ext cx="361905" cy="314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15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D3347-614C-FA83-6885-7571388D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D803A5-CB0C-E669-09DF-828EDF52AA86}"/>
              </a:ext>
            </a:extLst>
          </p:cNvPr>
          <p:cNvSpPr/>
          <p:nvPr/>
        </p:nvSpPr>
        <p:spPr bwMode="auto">
          <a:xfrm>
            <a:off x="2243809" y="1858195"/>
            <a:ext cx="361904" cy="20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964FAF-6327-ECF4-3A55-04924A03A6F5}"/>
              </a:ext>
            </a:extLst>
          </p:cNvPr>
          <p:cNvSpPr/>
          <p:nvPr/>
        </p:nvSpPr>
        <p:spPr bwMode="auto">
          <a:xfrm>
            <a:off x="2253333" y="2306057"/>
            <a:ext cx="342857" cy="20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8916DD-5A0B-3A47-3805-52A10C5C95A4}"/>
              </a:ext>
            </a:extLst>
          </p:cNvPr>
          <p:cNvSpPr/>
          <p:nvPr/>
        </p:nvSpPr>
        <p:spPr bwMode="auto">
          <a:xfrm>
            <a:off x="3672380" y="2306057"/>
            <a:ext cx="342857" cy="20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5729EB-B652-135B-A5FC-4C5C3F7BF808}"/>
              </a:ext>
            </a:extLst>
          </p:cNvPr>
          <p:cNvSpPr/>
          <p:nvPr/>
        </p:nvSpPr>
        <p:spPr bwMode="auto">
          <a:xfrm>
            <a:off x="9062857" y="2401347"/>
            <a:ext cx="190476" cy="20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30F9EF-68EC-07CF-1859-C92755926F67}"/>
              </a:ext>
            </a:extLst>
          </p:cNvPr>
          <p:cNvSpPr/>
          <p:nvPr/>
        </p:nvSpPr>
        <p:spPr bwMode="auto">
          <a:xfrm>
            <a:off x="3672380" y="2753920"/>
            <a:ext cx="342857" cy="20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41810B-851C-8882-0C3A-549CFEC45A22}"/>
              </a:ext>
            </a:extLst>
          </p:cNvPr>
          <p:cNvSpPr/>
          <p:nvPr/>
        </p:nvSpPr>
        <p:spPr bwMode="auto">
          <a:xfrm>
            <a:off x="5091428" y="2753920"/>
            <a:ext cx="342857" cy="20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DA4094-D4AE-42B3-2FDA-378CCEB67BE0}"/>
              </a:ext>
            </a:extLst>
          </p:cNvPr>
          <p:cNvSpPr/>
          <p:nvPr/>
        </p:nvSpPr>
        <p:spPr bwMode="auto">
          <a:xfrm>
            <a:off x="6491428" y="2753920"/>
            <a:ext cx="342857" cy="20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33C047-C7C1-9756-F25F-DE5D21A368D3}"/>
              </a:ext>
            </a:extLst>
          </p:cNvPr>
          <p:cNvSpPr/>
          <p:nvPr/>
        </p:nvSpPr>
        <p:spPr bwMode="auto">
          <a:xfrm>
            <a:off x="6500952" y="3201782"/>
            <a:ext cx="323809" cy="20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B704E9-80FC-EA24-71FE-2ECF48302E52}"/>
              </a:ext>
            </a:extLst>
          </p:cNvPr>
          <p:cNvSpPr/>
          <p:nvPr/>
        </p:nvSpPr>
        <p:spPr bwMode="auto">
          <a:xfrm>
            <a:off x="7910476" y="3201782"/>
            <a:ext cx="200000" cy="209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36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2023-07-13T08:01:00Z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