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0"/>
  </p:notesMasterIdLst>
  <p:sldIdLst>
    <p:sldId id="363" r:id="rId2"/>
    <p:sldId id="384" r:id="rId3"/>
    <p:sldId id="383" r:id="rId4"/>
    <p:sldId id="382" r:id="rId5"/>
    <p:sldId id="381" r:id="rId6"/>
    <p:sldId id="379" r:id="rId7"/>
    <p:sldId id="378" r:id="rId8"/>
    <p:sldId id="377" r:id="rId9"/>
    <p:sldId id="376" r:id="rId10"/>
    <p:sldId id="374" r:id="rId11"/>
    <p:sldId id="373" r:id="rId12"/>
    <p:sldId id="371" r:id="rId13"/>
    <p:sldId id="370" r:id="rId14"/>
    <p:sldId id="369" r:id="rId15"/>
    <p:sldId id="368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376" y="56"/>
      </p:cViewPr>
      <p:guideLst>
        <p:guide orient="horz" pos="2160"/>
        <p:guide pos="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9A065-5A25-4435-BC68-6E7A8B923235}" type="datetimeFigureOut">
              <a:rPr lang="zh-CN" altLang="en-US" smtClean="0"/>
              <a:t>2023/7/9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A96B5-22F2-45C9-B120-B67659BA7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34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A96B5-22F2-45C9-B120-B67659BA704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458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F5913-B66B-99EB-E64A-6B320188A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D9ABD-5109-1B17-C09D-7E72BA2899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0C856-C03D-424C-C97A-D72D26AA296C}"/>
              </a:ext>
            </a:extLst>
          </p:cNvPr>
          <p:cNvSpPr/>
          <p:nvPr/>
        </p:nvSpPr>
        <p:spPr bwMode="auto">
          <a:xfrm>
            <a:off x="5700952" y="2784087"/>
            <a:ext cx="3980952" cy="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E0FDC-D1B6-4D82-0952-9B1B91277803}"/>
              </a:ext>
            </a:extLst>
          </p:cNvPr>
          <p:cNvSpPr/>
          <p:nvPr/>
        </p:nvSpPr>
        <p:spPr bwMode="auto">
          <a:xfrm>
            <a:off x="2615238" y="3213266"/>
            <a:ext cx="238095" cy="23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D4D8A9-4D78-F7EB-6155-8DB5F5A8245A}"/>
              </a:ext>
            </a:extLst>
          </p:cNvPr>
          <p:cNvSpPr/>
          <p:nvPr/>
        </p:nvSpPr>
        <p:spPr bwMode="auto">
          <a:xfrm>
            <a:off x="2796190" y="4567563"/>
            <a:ext cx="209523" cy="21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62752F-BD94-D13A-D2F8-77A555550390}"/>
              </a:ext>
            </a:extLst>
          </p:cNvPr>
          <p:cNvSpPr/>
          <p:nvPr/>
        </p:nvSpPr>
        <p:spPr bwMode="auto">
          <a:xfrm>
            <a:off x="5729523" y="4443578"/>
            <a:ext cx="3257142" cy="314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2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18088-1307-1945-D686-C5746C3DE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45EBEB8-BF03-24D4-1EA6-BB5B772046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280396"/>
            <a:ext cx="10800000" cy="2551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4055B-F4F5-8613-81E1-3A9053793216}"/>
              </a:ext>
            </a:extLst>
          </p:cNvPr>
          <p:cNvSpPr/>
          <p:nvPr/>
        </p:nvSpPr>
        <p:spPr bwMode="auto">
          <a:xfrm>
            <a:off x="1801773" y="5411510"/>
            <a:ext cx="390476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CC6E4B-8CE2-3834-77F8-A6E06E716009}"/>
              </a:ext>
            </a:extLst>
          </p:cNvPr>
          <p:cNvSpPr/>
          <p:nvPr/>
        </p:nvSpPr>
        <p:spPr bwMode="auto">
          <a:xfrm>
            <a:off x="4316059" y="5411510"/>
            <a:ext cx="400000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E833E5-C39C-8484-4421-589262D92E8E}"/>
              </a:ext>
            </a:extLst>
          </p:cNvPr>
          <p:cNvSpPr/>
          <p:nvPr/>
        </p:nvSpPr>
        <p:spPr bwMode="auto">
          <a:xfrm>
            <a:off x="6849392" y="5411510"/>
            <a:ext cx="390476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68DA2-08F5-1EE9-B232-3F26EC0D65F9}"/>
              </a:ext>
            </a:extLst>
          </p:cNvPr>
          <p:cNvSpPr/>
          <p:nvPr/>
        </p:nvSpPr>
        <p:spPr bwMode="auto">
          <a:xfrm>
            <a:off x="9354154" y="5411510"/>
            <a:ext cx="399999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0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DAE32-CCA4-C213-5ECE-E8F919C6E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68613-C9F3-8E30-A965-CEA976490FA0}"/>
              </a:ext>
            </a:extLst>
          </p:cNvPr>
          <p:cNvSpPr/>
          <p:nvPr/>
        </p:nvSpPr>
        <p:spPr bwMode="auto">
          <a:xfrm>
            <a:off x="1862857" y="3624924"/>
            <a:ext cx="380952" cy="25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15D6B-866C-A86B-D7AE-7A9B855599F6}"/>
              </a:ext>
            </a:extLst>
          </p:cNvPr>
          <p:cNvSpPr/>
          <p:nvPr/>
        </p:nvSpPr>
        <p:spPr bwMode="auto">
          <a:xfrm>
            <a:off x="2815238" y="3634467"/>
            <a:ext cx="219047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6A8F6-B8F2-B546-6954-E00E7DD9C689}"/>
              </a:ext>
            </a:extLst>
          </p:cNvPr>
          <p:cNvSpPr/>
          <p:nvPr/>
        </p:nvSpPr>
        <p:spPr bwMode="auto">
          <a:xfrm>
            <a:off x="3681904" y="3624924"/>
            <a:ext cx="238095" cy="25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9B5E03-26A6-B7DD-AF86-6DE32A2138FC}"/>
              </a:ext>
            </a:extLst>
          </p:cNvPr>
          <p:cNvSpPr/>
          <p:nvPr/>
        </p:nvSpPr>
        <p:spPr bwMode="auto">
          <a:xfrm>
            <a:off x="7005714" y="3624924"/>
            <a:ext cx="400000" cy="25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F6B449-C0CA-BF89-AD98-612D27C8DA31}"/>
              </a:ext>
            </a:extLst>
          </p:cNvPr>
          <p:cNvSpPr/>
          <p:nvPr/>
        </p:nvSpPr>
        <p:spPr bwMode="auto">
          <a:xfrm>
            <a:off x="7967619" y="3634467"/>
            <a:ext cx="228571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8A9F1C-71F8-6660-73F8-67CB9AEAF8F1}"/>
              </a:ext>
            </a:extLst>
          </p:cNvPr>
          <p:cNvSpPr/>
          <p:nvPr/>
        </p:nvSpPr>
        <p:spPr bwMode="auto">
          <a:xfrm>
            <a:off x="8843809" y="3634467"/>
            <a:ext cx="228571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8B869-CE4C-F931-1572-7A8292B94B51}"/>
              </a:ext>
            </a:extLst>
          </p:cNvPr>
          <p:cNvSpPr/>
          <p:nvPr/>
        </p:nvSpPr>
        <p:spPr bwMode="auto">
          <a:xfrm>
            <a:off x="1862857" y="4445614"/>
            <a:ext cx="390476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3BF3AD-87B3-1720-C0E9-14BE5D55F4B6}"/>
              </a:ext>
            </a:extLst>
          </p:cNvPr>
          <p:cNvSpPr/>
          <p:nvPr/>
        </p:nvSpPr>
        <p:spPr bwMode="auto">
          <a:xfrm>
            <a:off x="2805714" y="4445614"/>
            <a:ext cx="228571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B2BB18-AF7E-CF75-DED0-BB241033A760}"/>
              </a:ext>
            </a:extLst>
          </p:cNvPr>
          <p:cNvSpPr/>
          <p:nvPr/>
        </p:nvSpPr>
        <p:spPr bwMode="auto">
          <a:xfrm>
            <a:off x="3691428" y="4445614"/>
            <a:ext cx="219047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3FC462-5946-9562-8E27-CE22C74559F1}"/>
              </a:ext>
            </a:extLst>
          </p:cNvPr>
          <p:cNvSpPr/>
          <p:nvPr/>
        </p:nvSpPr>
        <p:spPr bwMode="auto">
          <a:xfrm>
            <a:off x="6996190" y="4445614"/>
            <a:ext cx="409523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5D287E-3167-18CE-9032-E6EF7FDBC5F0}"/>
              </a:ext>
            </a:extLst>
          </p:cNvPr>
          <p:cNvSpPr/>
          <p:nvPr/>
        </p:nvSpPr>
        <p:spPr bwMode="auto">
          <a:xfrm>
            <a:off x="7967619" y="4445614"/>
            <a:ext cx="228571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41FD8B-1924-1838-8216-DF801D13159C}"/>
              </a:ext>
            </a:extLst>
          </p:cNvPr>
          <p:cNvSpPr/>
          <p:nvPr/>
        </p:nvSpPr>
        <p:spPr bwMode="auto">
          <a:xfrm>
            <a:off x="8843809" y="4445614"/>
            <a:ext cx="228571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EAFED-570A-4DD7-E83E-2ECCE552B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A3B8E-BB61-C006-6EF0-65470E13729A}"/>
              </a:ext>
            </a:extLst>
          </p:cNvPr>
          <p:cNvSpPr/>
          <p:nvPr/>
        </p:nvSpPr>
        <p:spPr bwMode="auto">
          <a:xfrm>
            <a:off x="2215238" y="3117498"/>
            <a:ext cx="1942857" cy="314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5A000-EB14-FF37-E92D-40CA463EC8B0}"/>
              </a:ext>
            </a:extLst>
          </p:cNvPr>
          <p:cNvSpPr/>
          <p:nvPr/>
        </p:nvSpPr>
        <p:spPr bwMode="auto">
          <a:xfrm>
            <a:off x="2224761" y="3784986"/>
            <a:ext cx="3952380" cy="314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7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9F02C-2A24-5070-7E1C-BF92BC01F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470FB-3B23-CD27-952B-1DBAF5F44800}"/>
              </a:ext>
            </a:extLst>
          </p:cNvPr>
          <p:cNvSpPr/>
          <p:nvPr/>
        </p:nvSpPr>
        <p:spPr bwMode="auto">
          <a:xfrm>
            <a:off x="1205714" y="1686522"/>
            <a:ext cx="1942857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F3C622-3412-AFE8-BFA1-8BB2C5B79F60}"/>
              </a:ext>
            </a:extLst>
          </p:cNvPr>
          <p:cNvSpPr/>
          <p:nvPr/>
        </p:nvSpPr>
        <p:spPr bwMode="auto">
          <a:xfrm>
            <a:off x="1215238" y="2296247"/>
            <a:ext cx="2276190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5CD578-AA4B-D698-61D3-DF04DD75F01F}"/>
              </a:ext>
            </a:extLst>
          </p:cNvPr>
          <p:cNvSpPr/>
          <p:nvPr/>
        </p:nvSpPr>
        <p:spPr bwMode="auto">
          <a:xfrm>
            <a:off x="1205714" y="3620495"/>
            <a:ext cx="1180952" cy="22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CD55F8-280B-1927-926F-47876FAD5601}"/>
              </a:ext>
            </a:extLst>
          </p:cNvPr>
          <p:cNvSpPr/>
          <p:nvPr/>
        </p:nvSpPr>
        <p:spPr bwMode="auto">
          <a:xfrm>
            <a:off x="1215238" y="4192112"/>
            <a:ext cx="6438095" cy="31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E8EAFED-570A-4DD7-E83E-2ECCE552B3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/>
          <a:stretch/>
        </p:blipFill>
        <p:spPr>
          <a:xfrm>
            <a:off x="7877022" y="2766405"/>
            <a:ext cx="4127856" cy="316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292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9CF46-B663-595A-5788-C4072C5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F7F645-EE9E-E10E-86E1-3BB8A00CA4D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57496"/>
            <a:ext cx="10800000" cy="189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0A940-1588-2D00-E67D-19EA97802E78}"/>
              </a:ext>
            </a:extLst>
          </p:cNvPr>
          <p:cNvSpPr/>
          <p:nvPr/>
        </p:nvSpPr>
        <p:spPr bwMode="auto">
          <a:xfrm>
            <a:off x="1704217" y="4650632"/>
            <a:ext cx="1314285" cy="23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08F523-75F1-1DDA-70CF-7C3C7DDCE9E9}"/>
              </a:ext>
            </a:extLst>
          </p:cNvPr>
          <p:cNvSpPr/>
          <p:nvPr/>
        </p:nvSpPr>
        <p:spPr bwMode="auto">
          <a:xfrm>
            <a:off x="1685170" y="5233540"/>
            <a:ext cx="4209523" cy="31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0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14457-E854-C124-91E1-C75109903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57496"/>
            <a:ext cx="10800000" cy="180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C7652-1BEC-D36E-7E49-147AB9C5A840}"/>
              </a:ext>
            </a:extLst>
          </p:cNvPr>
          <p:cNvSpPr/>
          <p:nvPr/>
        </p:nvSpPr>
        <p:spPr bwMode="auto">
          <a:xfrm>
            <a:off x="1685170" y="4619440"/>
            <a:ext cx="1942857" cy="314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39D5F-2A0F-A0C1-414F-EDBD77D5D2C7}"/>
              </a:ext>
            </a:extLst>
          </p:cNvPr>
          <p:cNvSpPr/>
          <p:nvPr/>
        </p:nvSpPr>
        <p:spPr bwMode="auto">
          <a:xfrm>
            <a:off x="1694694" y="5228996"/>
            <a:ext cx="3314285" cy="323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CD9CF46-B663-595A-5788-C4072C5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904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1AD13-5822-919D-23CA-82EA46FAD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57496"/>
            <a:ext cx="10800000" cy="258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CA146-90D2-E922-C372-AABA559C9DCB}"/>
              </a:ext>
            </a:extLst>
          </p:cNvPr>
          <p:cNvSpPr/>
          <p:nvPr/>
        </p:nvSpPr>
        <p:spPr bwMode="auto">
          <a:xfrm>
            <a:off x="1685170" y="5373910"/>
            <a:ext cx="1942857" cy="30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C7934-1427-1D6B-A3F4-7BEDD01238D8}"/>
              </a:ext>
            </a:extLst>
          </p:cNvPr>
          <p:cNvSpPr/>
          <p:nvPr/>
        </p:nvSpPr>
        <p:spPr bwMode="auto">
          <a:xfrm>
            <a:off x="1685170" y="5974753"/>
            <a:ext cx="3409523" cy="31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CD9CF46-B663-595A-5788-C4072C5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452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52662-9CA0-5308-268C-1F5717019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57496"/>
            <a:ext cx="10800000" cy="2374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48F76E-739D-C522-ACF0-5DEC06B15D34}"/>
              </a:ext>
            </a:extLst>
          </p:cNvPr>
          <p:cNvSpPr/>
          <p:nvPr/>
        </p:nvSpPr>
        <p:spPr bwMode="auto">
          <a:xfrm>
            <a:off x="1685170" y="4668017"/>
            <a:ext cx="1746533" cy="324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1D74BC-7C51-3811-2487-4DAADE61772B}"/>
              </a:ext>
            </a:extLst>
          </p:cNvPr>
          <p:cNvSpPr/>
          <p:nvPr/>
        </p:nvSpPr>
        <p:spPr bwMode="auto">
          <a:xfrm>
            <a:off x="3431703" y="4668017"/>
            <a:ext cx="5186799" cy="30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4E0CB8-877E-0DFB-13EE-57B312206D15}"/>
              </a:ext>
            </a:extLst>
          </p:cNvPr>
          <p:cNvSpPr/>
          <p:nvPr/>
        </p:nvSpPr>
        <p:spPr bwMode="auto">
          <a:xfrm>
            <a:off x="1685170" y="5325970"/>
            <a:ext cx="1180952" cy="23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7A63F2-24BF-7D46-DB57-F40F76BA016A}"/>
              </a:ext>
            </a:extLst>
          </p:cNvPr>
          <p:cNvSpPr/>
          <p:nvPr/>
        </p:nvSpPr>
        <p:spPr bwMode="auto">
          <a:xfrm>
            <a:off x="1694694" y="5898103"/>
            <a:ext cx="5152380" cy="314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CD9CF46-B663-595A-5788-C4072C5C4E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332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AA023-E87C-D879-705C-64CF45D750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894F9-983D-F39F-1938-AA28DD7BAC62}"/>
              </a:ext>
            </a:extLst>
          </p:cNvPr>
          <p:cNvSpPr/>
          <p:nvPr/>
        </p:nvSpPr>
        <p:spPr bwMode="auto">
          <a:xfrm>
            <a:off x="5853333" y="1859778"/>
            <a:ext cx="752380" cy="32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AD651-0FCB-D401-AD96-4E97AFBB6544}"/>
              </a:ext>
            </a:extLst>
          </p:cNvPr>
          <p:cNvSpPr/>
          <p:nvPr/>
        </p:nvSpPr>
        <p:spPr bwMode="auto">
          <a:xfrm>
            <a:off x="8081904" y="1859778"/>
            <a:ext cx="380952" cy="32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367274-AF3F-9A55-1644-BE4EAAC091D6}"/>
              </a:ext>
            </a:extLst>
          </p:cNvPr>
          <p:cNvSpPr/>
          <p:nvPr/>
        </p:nvSpPr>
        <p:spPr bwMode="auto">
          <a:xfrm>
            <a:off x="10491428" y="1859778"/>
            <a:ext cx="380952" cy="32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84E22F-A6A0-4A3C-6BAD-82FF3AC9EFC9}"/>
              </a:ext>
            </a:extLst>
          </p:cNvPr>
          <p:cNvSpPr/>
          <p:nvPr/>
        </p:nvSpPr>
        <p:spPr bwMode="auto">
          <a:xfrm>
            <a:off x="2205714" y="4370376"/>
            <a:ext cx="228571" cy="24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8D5303-E208-41BB-B38D-5978743ED146}"/>
              </a:ext>
            </a:extLst>
          </p:cNvPr>
          <p:cNvSpPr/>
          <p:nvPr/>
        </p:nvSpPr>
        <p:spPr bwMode="auto">
          <a:xfrm>
            <a:off x="4729523" y="4370376"/>
            <a:ext cx="238095" cy="24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A43EB5-0778-220E-32E2-02AA9F203D65}"/>
              </a:ext>
            </a:extLst>
          </p:cNvPr>
          <p:cNvSpPr/>
          <p:nvPr/>
        </p:nvSpPr>
        <p:spPr bwMode="auto">
          <a:xfrm>
            <a:off x="8510476" y="4370376"/>
            <a:ext cx="228571" cy="24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1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27B8B-8F70-3D12-FC69-567E1F7D5A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8A428-6C52-2BE6-2BD3-AA30146296D2}"/>
              </a:ext>
            </a:extLst>
          </p:cNvPr>
          <p:cNvSpPr/>
          <p:nvPr/>
        </p:nvSpPr>
        <p:spPr bwMode="auto">
          <a:xfrm>
            <a:off x="2681904" y="3267734"/>
            <a:ext cx="742857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51492A-655F-64BE-9EBD-28CDF6369284}"/>
              </a:ext>
            </a:extLst>
          </p:cNvPr>
          <p:cNvSpPr/>
          <p:nvPr/>
        </p:nvSpPr>
        <p:spPr bwMode="auto">
          <a:xfrm>
            <a:off x="6196190" y="3267734"/>
            <a:ext cx="371428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A7E2A8-67F8-7812-4B2A-228E35F3D7B0}"/>
              </a:ext>
            </a:extLst>
          </p:cNvPr>
          <p:cNvSpPr/>
          <p:nvPr/>
        </p:nvSpPr>
        <p:spPr bwMode="auto">
          <a:xfrm>
            <a:off x="9529523" y="3267734"/>
            <a:ext cx="371428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1BA782-E579-5DF0-38A5-0AFB02DFD9C2}"/>
              </a:ext>
            </a:extLst>
          </p:cNvPr>
          <p:cNvSpPr/>
          <p:nvPr/>
        </p:nvSpPr>
        <p:spPr bwMode="auto">
          <a:xfrm>
            <a:off x="6462857" y="3934544"/>
            <a:ext cx="1095238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CE45A9-737D-E8DB-C3FE-DBA64EA53570}"/>
              </a:ext>
            </a:extLst>
          </p:cNvPr>
          <p:cNvSpPr/>
          <p:nvPr/>
        </p:nvSpPr>
        <p:spPr bwMode="auto">
          <a:xfrm>
            <a:off x="9443809" y="3934544"/>
            <a:ext cx="723809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F97C60-E3E4-B01A-7C8B-E9CF7D681193}"/>
              </a:ext>
            </a:extLst>
          </p:cNvPr>
          <p:cNvSpPr/>
          <p:nvPr/>
        </p:nvSpPr>
        <p:spPr bwMode="auto">
          <a:xfrm>
            <a:off x="2405714" y="4648984"/>
            <a:ext cx="228571" cy="24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C1AAA5-D3CD-3953-3476-077E0D1C7214}"/>
              </a:ext>
            </a:extLst>
          </p:cNvPr>
          <p:cNvSpPr/>
          <p:nvPr/>
        </p:nvSpPr>
        <p:spPr bwMode="auto">
          <a:xfrm>
            <a:off x="4567619" y="4601355"/>
            <a:ext cx="2561904" cy="33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1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C13D5-C6EF-05E9-69D4-A9419883B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E9F3F-A2BA-FDD6-BBF4-9911BE5D1FD4}"/>
              </a:ext>
            </a:extLst>
          </p:cNvPr>
          <p:cNvSpPr/>
          <p:nvPr/>
        </p:nvSpPr>
        <p:spPr bwMode="auto">
          <a:xfrm>
            <a:off x="9120000" y="1210466"/>
            <a:ext cx="219047" cy="2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FABDE-0C0A-1A74-825F-3230196293D2}"/>
              </a:ext>
            </a:extLst>
          </p:cNvPr>
          <p:cNvSpPr/>
          <p:nvPr/>
        </p:nvSpPr>
        <p:spPr bwMode="auto">
          <a:xfrm>
            <a:off x="1710476" y="1840018"/>
            <a:ext cx="361904" cy="31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B9DC60-099D-F9F4-EBEA-BC133F03F877}"/>
              </a:ext>
            </a:extLst>
          </p:cNvPr>
          <p:cNvSpPr/>
          <p:nvPr/>
        </p:nvSpPr>
        <p:spPr bwMode="auto">
          <a:xfrm>
            <a:off x="7281904" y="1840018"/>
            <a:ext cx="1457142" cy="31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75056-15CC-324D-8723-8916040F806E}"/>
              </a:ext>
            </a:extLst>
          </p:cNvPr>
          <p:cNvSpPr/>
          <p:nvPr/>
        </p:nvSpPr>
        <p:spPr bwMode="auto">
          <a:xfrm>
            <a:off x="2681904" y="2545879"/>
            <a:ext cx="580952" cy="2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6643F7-04D0-D075-BE0A-0AE710AC047D}"/>
              </a:ext>
            </a:extLst>
          </p:cNvPr>
          <p:cNvSpPr/>
          <p:nvPr/>
        </p:nvSpPr>
        <p:spPr bwMode="auto">
          <a:xfrm>
            <a:off x="7434285" y="2545879"/>
            <a:ext cx="600000" cy="2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A13DDA-B173-B2AB-03B4-2F6FB2A9030A}"/>
              </a:ext>
            </a:extLst>
          </p:cNvPr>
          <p:cNvSpPr/>
          <p:nvPr/>
        </p:nvSpPr>
        <p:spPr bwMode="auto">
          <a:xfrm>
            <a:off x="3386666" y="3213586"/>
            <a:ext cx="228571" cy="2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4F38B5-5743-FC68-44EE-FC9CA4315236}"/>
              </a:ext>
            </a:extLst>
          </p:cNvPr>
          <p:cNvSpPr/>
          <p:nvPr/>
        </p:nvSpPr>
        <p:spPr bwMode="auto">
          <a:xfrm>
            <a:off x="9520000" y="3213586"/>
            <a:ext cx="200001" cy="2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3C4C91-0BB9-F551-C171-96D2E3177C31}"/>
              </a:ext>
            </a:extLst>
          </p:cNvPr>
          <p:cNvSpPr/>
          <p:nvPr/>
        </p:nvSpPr>
        <p:spPr bwMode="auto">
          <a:xfrm>
            <a:off x="3024761" y="3881293"/>
            <a:ext cx="228571" cy="2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52DE42-D140-CE60-2171-74AC9203E931}"/>
              </a:ext>
            </a:extLst>
          </p:cNvPr>
          <p:cNvSpPr/>
          <p:nvPr/>
        </p:nvSpPr>
        <p:spPr bwMode="auto">
          <a:xfrm>
            <a:off x="6529523" y="3881293"/>
            <a:ext cx="409523" cy="2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61446D-3EF9-D9EC-7847-3E65D8A4A9EA}"/>
              </a:ext>
            </a:extLst>
          </p:cNvPr>
          <p:cNvSpPr/>
          <p:nvPr/>
        </p:nvSpPr>
        <p:spPr bwMode="auto">
          <a:xfrm>
            <a:off x="8158095" y="3881293"/>
            <a:ext cx="228571" cy="2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8E2D311-D3DD-8265-AB2D-814C28B3D1A8}"/>
              </a:ext>
            </a:extLst>
          </p:cNvPr>
          <p:cNvSpPr/>
          <p:nvPr/>
        </p:nvSpPr>
        <p:spPr bwMode="auto">
          <a:xfrm>
            <a:off x="8339047" y="4548999"/>
            <a:ext cx="409523" cy="257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3D940-F31D-A100-928F-299533BD5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2BB3A6-0C38-023A-B212-41DCFF7D141E}"/>
              </a:ext>
            </a:extLst>
          </p:cNvPr>
          <p:cNvSpPr/>
          <p:nvPr/>
        </p:nvSpPr>
        <p:spPr bwMode="auto">
          <a:xfrm>
            <a:off x="4643809" y="1880301"/>
            <a:ext cx="400000" cy="344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583CC5C-312C-24F7-1F98-624911BA4B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54" y="3034499"/>
            <a:ext cx="10800000" cy="182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90528C-4402-58E2-F6F2-DD40D97DAA92}"/>
              </a:ext>
            </a:extLst>
          </p:cNvPr>
          <p:cNvSpPr/>
          <p:nvPr/>
        </p:nvSpPr>
        <p:spPr bwMode="auto">
          <a:xfrm>
            <a:off x="7537144" y="3387448"/>
            <a:ext cx="400000" cy="35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4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9D27D-0CF3-AFAE-3DBF-58EF5F0AD3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9751F-C9F9-523D-3020-73510C0EDFDA}"/>
              </a:ext>
            </a:extLst>
          </p:cNvPr>
          <p:cNvSpPr/>
          <p:nvPr/>
        </p:nvSpPr>
        <p:spPr bwMode="auto">
          <a:xfrm>
            <a:off x="9234285" y="1191204"/>
            <a:ext cx="400000" cy="343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7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01680-84DA-5917-BC08-D83468468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9E699-9148-BA67-377C-0CE026C5675E}"/>
              </a:ext>
            </a:extLst>
          </p:cNvPr>
          <p:cNvSpPr/>
          <p:nvPr/>
        </p:nvSpPr>
        <p:spPr bwMode="auto">
          <a:xfrm>
            <a:off x="6910476" y="1105445"/>
            <a:ext cx="400000" cy="34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8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75A2D-23A3-4273-075E-2AEDA29F6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DAFED-4116-CC8C-CCE2-94AF3455DA3F}"/>
              </a:ext>
            </a:extLst>
          </p:cNvPr>
          <p:cNvSpPr/>
          <p:nvPr/>
        </p:nvSpPr>
        <p:spPr bwMode="auto">
          <a:xfrm>
            <a:off x="4558095" y="1975861"/>
            <a:ext cx="400000" cy="34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26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BB00D-4F28-7671-63C7-41A5273EA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97EC4C-DDAF-EC8B-5CA8-FA20DF5FAD32}"/>
              </a:ext>
            </a:extLst>
          </p:cNvPr>
          <p:cNvSpPr/>
          <p:nvPr/>
        </p:nvSpPr>
        <p:spPr bwMode="auto">
          <a:xfrm>
            <a:off x="2929523" y="2688327"/>
            <a:ext cx="219047" cy="24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07B49-52D2-797D-E557-009285369D32}"/>
              </a:ext>
            </a:extLst>
          </p:cNvPr>
          <p:cNvSpPr/>
          <p:nvPr/>
        </p:nvSpPr>
        <p:spPr bwMode="auto">
          <a:xfrm>
            <a:off x="5443809" y="2688327"/>
            <a:ext cx="228571" cy="24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E156E6-59EF-194C-3CCB-759FD08FCEE4}"/>
              </a:ext>
            </a:extLst>
          </p:cNvPr>
          <p:cNvSpPr/>
          <p:nvPr/>
        </p:nvSpPr>
        <p:spPr bwMode="auto">
          <a:xfrm>
            <a:off x="7967619" y="2678792"/>
            <a:ext cx="228571" cy="257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E81C80-A0FD-80C6-CB6B-61B60B5622B4}"/>
              </a:ext>
            </a:extLst>
          </p:cNvPr>
          <p:cNvSpPr/>
          <p:nvPr/>
        </p:nvSpPr>
        <p:spPr bwMode="auto">
          <a:xfrm>
            <a:off x="10491428" y="2688327"/>
            <a:ext cx="228571" cy="24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A04B63-125B-7653-8D19-3559C2259B09}"/>
              </a:ext>
            </a:extLst>
          </p:cNvPr>
          <p:cNvSpPr/>
          <p:nvPr/>
        </p:nvSpPr>
        <p:spPr bwMode="auto">
          <a:xfrm>
            <a:off x="2929523" y="3422534"/>
            <a:ext cx="219047" cy="24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A55D7A-76F1-3BE7-0788-1517E8504BED}"/>
              </a:ext>
            </a:extLst>
          </p:cNvPr>
          <p:cNvSpPr/>
          <p:nvPr/>
        </p:nvSpPr>
        <p:spPr bwMode="auto">
          <a:xfrm>
            <a:off x="5443809" y="3422534"/>
            <a:ext cx="228571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CC53D2-67C6-527C-84CE-25B7E979712B}"/>
              </a:ext>
            </a:extLst>
          </p:cNvPr>
          <p:cNvSpPr/>
          <p:nvPr/>
        </p:nvSpPr>
        <p:spPr bwMode="auto">
          <a:xfrm>
            <a:off x="7967619" y="3422534"/>
            <a:ext cx="228571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8D0F19-9974-B887-71AA-41C6B24CD233}"/>
              </a:ext>
            </a:extLst>
          </p:cNvPr>
          <p:cNvSpPr/>
          <p:nvPr/>
        </p:nvSpPr>
        <p:spPr bwMode="auto">
          <a:xfrm>
            <a:off x="10491428" y="3412999"/>
            <a:ext cx="219047" cy="257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455500-7A19-C6DA-5F75-D06AD48D402E}"/>
              </a:ext>
            </a:extLst>
          </p:cNvPr>
          <p:cNvSpPr/>
          <p:nvPr/>
        </p:nvSpPr>
        <p:spPr bwMode="auto">
          <a:xfrm>
            <a:off x="2929523" y="4156741"/>
            <a:ext cx="228571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27237D-3B82-EDEA-B9FD-9249DF0DE10A}"/>
              </a:ext>
            </a:extLst>
          </p:cNvPr>
          <p:cNvSpPr/>
          <p:nvPr/>
        </p:nvSpPr>
        <p:spPr bwMode="auto">
          <a:xfrm>
            <a:off x="5272380" y="4147206"/>
            <a:ext cx="228571" cy="24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C6411D-F2BA-BA8C-5ADB-255207834B03}"/>
              </a:ext>
            </a:extLst>
          </p:cNvPr>
          <p:cNvSpPr/>
          <p:nvPr/>
        </p:nvSpPr>
        <p:spPr bwMode="auto">
          <a:xfrm>
            <a:off x="7786666" y="4147206"/>
            <a:ext cx="409523" cy="257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BC26BC-7040-41E4-BD0F-0257FB5339F8}"/>
              </a:ext>
            </a:extLst>
          </p:cNvPr>
          <p:cNvSpPr/>
          <p:nvPr/>
        </p:nvSpPr>
        <p:spPr bwMode="auto">
          <a:xfrm>
            <a:off x="10329523" y="4156741"/>
            <a:ext cx="190476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15C8A93-6CC8-83A3-330F-EA14EC1F6F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44" y="4595358"/>
            <a:ext cx="10800000" cy="176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DAF0A9-8EEE-E2F6-974C-8B01AA4DCEB1}"/>
              </a:ext>
            </a:extLst>
          </p:cNvPr>
          <p:cNvSpPr/>
          <p:nvPr/>
        </p:nvSpPr>
        <p:spPr bwMode="auto">
          <a:xfrm>
            <a:off x="2375453" y="5920948"/>
            <a:ext cx="228571" cy="25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3EB936-8126-C84D-7388-FF6A2A13FC96}"/>
              </a:ext>
            </a:extLst>
          </p:cNvPr>
          <p:cNvSpPr/>
          <p:nvPr/>
        </p:nvSpPr>
        <p:spPr bwMode="auto">
          <a:xfrm>
            <a:off x="4899263" y="5920948"/>
            <a:ext cx="228571" cy="25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531370-8E15-5FCB-CF9A-04B84F248338}"/>
              </a:ext>
            </a:extLst>
          </p:cNvPr>
          <p:cNvSpPr/>
          <p:nvPr/>
        </p:nvSpPr>
        <p:spPr bwMode="auto">
          <a:xfrm>
            <a:off x="7604024" y="5920948"/>
            <a:ext cx="228571" cy="25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88C0F9E-3A21-09C7-0EDF-04BF201A0927}"/>
              </a:ext>
            </a:extLst>
          </p:cNvPr>
          <p:cNvSpPr/>
          <p:nvPr/>
        </p:nvSpPr>
        <p:spPr bwMode="auto">
          <a:xfrm>
            <a:off x="10118310" y="5930484"/>
            <a:ext cx="228571" cy="238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69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2023-07-09T15:19:17Z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