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8C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77F46-71DE-342B-DD0C-AC84A4C476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3558" b="-2991"/>
          <a:stretch/>
        </p:blipFill>
        <p:spPr>
          <a:xfrm>
            <a:off x="3935760" y="3068960"/>
            <a:ext cx="4219648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7F505-2A57-5821-32F5-B90A11C42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AA436-803F-DE52-D3FD-5EF6B6D5C80C}"/>
              </a:ext>
            </a:extLst>
          </p:cNvPr>
          <p:cNvSpPr/>
          <p:nvPr/>
        </p:nvSpPr>
        <p:spPr bwMode="auto">
          <a:xfrm>
            <a:off x="2681909" y="2374836"/>
            <a:ext cx="7542857" cy="22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C37C5-12C5-60E8-7F84-0919A01CF53B}"/>
              </a:ext>
            </a:extLst>
          </p:cNvPr>
          <p:cNvSpPr/>
          <p:nvPr/>
        </p:nvSpPr>
        <p:spPr bwMode="auto">
          <a:xfrm>
            <a:off x="5396190" y="2890164"/>
            <a:ext cx="200000" cy="2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184E7-33BA-AA2F-8E68-D857FBD902AD}"/>
              </a:ext>
            </a:extLst>
          </p:cNvPr>
          <p:cNvSpPr/>
          <p:nvPr/>
        </p:nvSpPr>
        <p:spPr bwMode="auto">
          <a:xfrm>
            <a:off x="6262857" y="2890164"/>
            <a:ext cx="333333" cy="2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DC0FCD-ECE0-D0B4-7E61-B5512077BD0E}"/>
              </a:ext>
            </a:extLst>
          </p:cNvPr>
          <p:cNvSpPr/>
          <p:nvPr/>
        </p:nvSpPr>
        <p:spPr bwMode="auto">
          <a:xfrm>
            <a:off x="7196190" y="2890164"/>
            <a:ext cx="333333" cy="2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BB91CD-B7E9-8EF8-9430-0A220269F97F}"/>
              </a:ext>
            </a:extLst>
          </p:cNvPr>
          <p:cNvSpPr/>
          <p:nvPr/>
        </p:nvSpPr>
        <p:spPr bwMode="auto">
          <a:xfrm>
            <a:off x="8129523" y="2890164"/>
            <a:ext cx="333333" cy="2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727EE3-B9CD-4C46-7ECC-2758F002C6C0}"/>
              </a:ext>
            </a:extLst>
          </p:cNvPr>
          <p:cNvSpPr/>
          <p:nvPr/>
        </p:nvSpPr>
        <p:spPr bwMode="auto">
          <a:xfrm>
            <a:off x="9062857" y="2890164"/>
            <a:ext cx="333333" cy="2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2149C4-3FDA-DE39-B0B7-DF93D275256B}"/>
              </a:ext>
            </a:extLst>
          </p:cNvPr>
          <p:cNvSpPr/>
          <p:nvPr/>
        </p:nvSpPr>
        <p:spPr bwMode="auto">
          <a:xfrm>
            <a:off x="9996190" y="2890164"/>
            <a:ext cx="333333" cy="2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7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84C3C-E2FF-E562-00DA-563A88B5C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97EB2A-6871-6BA7-B521-51380F1DCC6A}"/>
              </a:ext>
            </a:extLst>
          </p:cNvPr>
          <p:cNvSpPr/>
          <p:nvPr/>
        </p:nvSpPr>
        <p:spPr bwMode="auto">
          <a:xfrm>
            <a:off x="5110476" y="3946138"/>
            <a:ext cx="219047" cy="228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9755F1-D78D-BBDC-C5A7-7A813A58E96D}"/>
              </a:ext>
            </a:extLst>
          </p:cNvPr>
          <p:cNvSpPr/>
          <p:nvPr/>
        </p:nvSpPr>
        <p:spPr bwMode="auto">
          <a:xfrm>
            <a:off x="5900952" y="3936606"/>
            <a:ext cx="219047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B43F66-12EA-E1ED-23F8-01E95B7C8DAC}"/>
              </a:ext>
            </a:extLst>
          </p:cNvPr>
          <p:cNvSpPr/>
          <p:nvPr/>
        </p:nvSpPr>
        <p:spPr bwMode="auto">
          <a:xfrm>
            <a:off x="6691428" y="3936606"/>
            <a:ext cx="219047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A37D74-8D78-6F8E-A6AF-A9599E4571E3}"/>
              </a:ext>
            </a:extLst>
          </p:cNvPr>
          <p:cNvSpPr/>
          <p:nvPr/>
        </p:nvSpPr>
        <p:spPr bwMode="auto">
          <a:xfrm>
            <a:off x="7415238" y="3936606"/>
            <a:ext cx="380952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1D6B26-1F0F-3864-10C0-D02729A12F4A}"/>
              </a:ext>
            </a:extLst>
          </p:cNvPr>
          <p:cNvSpPr/>
          <p:nvPr/>
        </p:nvSpPr>
        <p:spPr bwMode="auto">
          <a:xfrm>
            <a:off x="8205714" y="3936606"/>
            <a:ext cx="380952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F01E2F-8B75-38A1-639C-45E02FF1605C}"/>
              </a:ext>
            </a:extLst>
          </p:cNvPr>
          <p:cNvSpPr/>
          <p:nvPr/>
        </p:nvSpPr>
        <p:spPr bwMode="auto">
          <a:xfrm>
            <a:off x="9005714" y="3946138"/>
            <a:ext cx="371428" cy="228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022646-0349-7E75-AC0C-886AFCF1E2AF}"/>
              </a:ext>
            </a:extLst>
          </p:cNvPr>
          <p:cNvSpPr/>
          <p:nvPr/>
        </p:nvSpPr>
        <p:spPr bwMode="auto">
          <a:xfrm>
            <a:off x="9796190" y="3936606"/>
            <a:ext cx="371427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29218E-57A1-48D6-0B38-713A13948458}"/>
              </a:ext>
            </a:extLst>
          </p:cNvPr>
          <p:cNvSpPr/>
          <p:nvPr/>
        </p:nvSpPr>
        <p:spPr bwMode="auto">
          <a:xfrm>
            <a:off x="10586666" y="3936606"/>
            <a:ext cx="371428" cy="2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4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B6335-37A4-FA66-739A-B751715A8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1525D-3E25-7A91-512F-E860734D4BEB}"/>
              </a:ext>
            </a:extLst>
          </p:cNvPr>
          <p:cNvSpPr/>
          <p:nvPr/>
        </p:nvSpPr>
        <p:spPr bwMode="auto">
          <a:xfrm>
            <a:off x="1767619" y="4018409"/>
            <a:ext cx="219047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F6C69-94C8-060B-DEE3-884FA7649442}"/>
              </a:ext>
            </a:extLst>
          </p:cNvPr>
          <p:cNvSpPr/>
          <p:nvPr/>
        </p:nvSpPr>
        <p:spPr bwMode="auto">
          <a:xfrm>
            <a:off x="2186666" y="4018409"/>
            <a:ext cx="295238" cy="22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2B0064-815E-5A3F-0EE8-CC3C19F53BBE}"/>
              </a:ext>
            </a:extLst>
          </p:cNvPr>
          <p:cNvSpPr/>
          <p:nvPr/>
        </p:nvSpPr>
        <p:spPr bwMode="auto">
          <a:xfrm>
            <a:off x="2700952" y="4018409"/>
            <a:ext cx="219047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1642F6-7757-3190-0752-CAE31D45CEA1}"/>
              </a:ext>
            </a:extLst>
          </p:cNvPr>
          <p:cNvSpPr/>
          <p:nvPr/>
        </p:nvSpPr>
        <p:spPr bwMode="auto">
          <a:xfrm>
            <a:off x="3529523" y="4018409"/>
            <a:ext cx="219047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0105E5-EFCE-6D89-BABE-543E29FA7E21}"/>
              </a:ext>
            </a:extLst>
          </p:cNvPr>
          <p:cNvSpPr/>
          <p:nvPr/>
        </p:nvSpPr>
        <p:spPr bwMode="auto">
          <a:xfrm>
            <a:off x="4110476" y="3999310"/>
            <a:ext cx="361904" cy="286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561B70-8E1E-B048-DE34-0191F14B055A}"/>
              </a:ext>
            </a:extLst>
          </p:cNvPr>
          <p:cNvSpPr/>
          <p:nvPr/>
        </p:nvSpPr>
        <p:spPr bwMode="auto">
          <a:xfrm>
            <a:off x="5053333" y="4018409"/>
            <a:ext cx="219047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E1E7D0-7BAE-71C4-ACE1-FDAB8A0E7885}"/>
              </a:ext>
            </a:extLst>
          </p:cNvPr>
          <p:cNvSpPr/>
          <p:nvPr/>
        </p:nvSpPr>
        <p:spPr bwMode="auto">
          <a:xfrm>
            <a:off x="5462857" y="4018409"/>
            <a:ext cx="285714" cy="22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C515FF-B407-4EC0-16B3-F7F2323BD105}"/>
              </a:ext>
            </a:extLst>
          </p:cNvPr>
          <p:cNvSpPr/>
          <p:nvPr/>
        </p:nvSpPr>
        <p:spPr bwMode="auto">
          <a:xfrm>
            <a:off x="5986666" y="4027959"/>
            <a:ext cx="209523" cy="22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7AB4C3-4EA3-41E2-BC6E-6DCE6B2B8D28}"/>
              </a:ext>
            </a:extLst>
          </p:cNvPr>
          <p:cNvSpPr/>
          <p:nvPr/>
        </p:nvSpPr>
        <p:spPr bwMode="auto">
          <a:xfrm>
            <a:off x="6739047" y="4018409"/>
            <a:ext cx="380952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DC01D5-E39A-3F30-FA79-CC4FFCBE6C8D}"/>
              </a:ext>
            </a:extLst>
          </p:cNvPr>
          <p:cNvSpPr/>
          <p:nvPr/>
        </p:nvSpPr>
        <p:spPr bwMode="auto">
          <a:xfrm>
            <a:off x="7396190" y="3999310"/>
            <a:ext cx="352380" cy="286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6C625E-C57F-DB1C-283A-1384B08CC806}"/>
              </a:ext>
            </a:extLst>
          </p:cNvPr>
          <p:cNvSpPr/>
          <p:nvPr/>
        </p:nvSpPr>
        <p:spPr bwMode="auto">
          <a:xfrm>
            <a:off x="8500952" y="4018409"/>
            <a:ext cx="219047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04DD71-439C-BD82-171E-474026F2D28D}"/>
              </a:ext>
            </a:extLst>
          </p:cNvPr>
          <p:cNvSpPr/>
          <p:nvPr/>
        </p:nvSpPr>
        <p:spPr bwMode="auto">
          <a:xfrm>
            <a:off x="8910476" y="4018409"/>
            <a:ext cx="285715" cy="22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DEF1359-6A5C-016F-8841-26E012CEDB27}"/>
              </a:ext>
            </a:extLst>
          </p:cNvPr>
          <p:cNvSpPr/>
          <p:nvPr/>
        </p:nvSpPr>
        <p:spPr bwMode="auto">
          <a:xfrm>
            <a:off x="9424761" y="4027959"/>
            <a:ext cx="219047" cy="22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A7DDE1-F103-25B6-EED1-C8FCC6E08E19}"/>
              </a:ext>
            </a:extLst>
          </p:cNvPr>
          <p:cNvSpPr/>
          <p:nvPr/>
        </p:nvSpPr>
        <p:spPr bwMode="auto">
          <a:xfrm>
            <a:off x="10177142" y="4018409"/>
            <a:ext cx="380952" cy="2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C1AD6F-B15D-1EC7-9B01-220BE693CCD4}"/>
              </a:ext>
            </a:extLst>
          </p:cNvPr>
          <p:cNvSpPr/>
          <p:nvPr/>
        </p:nvSpPr>
        <p:spPr bwMode="auto">
          <a:xfrm>
            <a:off x="10834285" y="3980210"/>
            <a:ext cx="361904" cy="30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10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90F7E-3076-E1D5-2CC4-D630379F7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203F0-0EB3-1D38-6BAE-EDE00BDD4F1A}"/>
              </a:ext>
            </a:extLst>
          </p:cNvPr>
          <p:cNvSpPr/>
          <p:nvPr/>
        </p:nvSpPr>
        <p:spPr bwMode="auto">
          <a:xfrm>
            <a:off x="2205714" y="1888286"/>
            <a:ext cx="380952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864266-2BAF-34C0-A0A9-0BE224878815}"/>
              </a:ext>
            </a:extLst>
          </p:cNvPr>
          <p:cNvSpPr/>
          <p:nvPr/>
        </p:nvSpPr>
        <p:spPr bwMode="auto">
          <a:xfrm>
            <a:off x="4929523" y="1888286"/>
            <a:ext cx="371428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4B989A-1217-7948-8532-E2A70059E981}"/>
              </a:ext>
            </a:extLst>
          </p:cNvPr>
          <p:cNvSpPr/>
          <p:nvPr/>
        </p:nvSpPr>
        <p:spPr bwMode="auto">
          <a:xfrm>
            <a:off x="7634285" y="1888286"/>
            <a:ext cx="209523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7EDD41-A8BD-7B7E-0F31-7BC4DFA98C33}"/>
              </a:ext>
            </a:extLst>
          </p:cNvPr>
          <p:cNvSpPr/>
          <p:nvPr/>
        </p:nvSpPr>
        <p:spPr bwMode="auto">
          <a:xfrm>
            <a:off x="10205714" y="1888286"/>
            <a:ext cx="352380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FDC0C-055B-360D-4768-812C1726119D}"/>
              </a:ext>
            </a:extLst>
          </p:cNvPr>
          <p:cNvSpPr/>
          <p:nvPr/>
        </p:nvSpPr>
        <p:spPr bwMode="auto">
          <a:xfrm>
            <a:off x="2205714" y="2499144"/>
            <a:ext cx="380952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04DC63-85BD-2D5D-D06E-414424B9707B}"/>
              </a:ext>
            </a:extLst>
          </p:cNvPr>
          <p:cNvSpPr/>
          <p:nvPr/>
        </p:nvSpPr>
        <p:spPr bwMode="auto">
          <a:xfrm>
            <a:off x="4929523" y="2499144"/>
            <a:ext cx="371428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53626D-CE7D-5E26-CA2E-A4F219A4C72C}"/>
              </a:ext>
            </a:extLst>
          </p:cNvPr>
          <p:cNvSpPr/>
          <p:nvPr/>
        </p:nvSpPr>
        <p:spPr bwMode="auto">
          <a:xfrm>
            <a:off x="7634285" y="2499144"/>
            <a:ext cx="219047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42A02E-C008-829C-449E-01FEB4012559}"/>
              </a:ext>
            </a:extLst>
          </p:cNvPr>
          <p:cNvSpPr/>
          <p:nvPr/>
        </p:nvSpPr>
        <p:spPr bwMode="auto">
          <a:xfrm>
            <a:off x="10196190" y="2499144"/>
            <a:ext cx="371428" cy="22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68F8B4-B696-886F-AE24-5B26EA18BB76}"/>
              </a:ext>
            </a:extLst>
          </p:cNvPr>
          <p:cNvSpPr/>
          <p:nvPr/>
        </p:nvSpPr>
        <p:spPr bwMode="auto">
          <a:xfrm>
            <a:off x="2196190" y="3110001"/>
            <a:ext cx="219047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7ABD58-4410-4E7C-C990-06CB7615DFD0}"/>
              </a:ext>
            </a:extLst>
          </p:cNvPr>
          <p:cNvSpPr/>
          <p:nvPr/>
        </p:nvSpPr>
        <p:spPr bwMode="auto">
          <a:xfrm>
            <a:off x="4929523" y="3110001"/>
            <a:ext cx="371428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1EA63D-B1F2-1A9C-DC8A-26B97B9ADDD3}"/>
              </a:ext>
            </a:extLst>
          </p:cNvPr>
          <p:cNvSpPr/>
          <p:nvPr/>
        </p:nvSpPr>
        <p:spPr bwMode="auto">
          <a:xfrm>
            <a:off x="7643809" y="3110001"/>
            <a:ext cx="371427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77836E-553A-AF72-902D-AADAD568D477}"/>
              </a:ext>
            </a:extLst>
          </p:cNvPr>
          <p:cNvSpPr/>
          <p:nvPr/>
        </p:nvSpPr>
        <p:spPr bwMode="auto">
          <a:xfrm>
            <a:off x="10196190" y="3110001"/>
            <a:ext cx="361904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4BDE9-5C79-19FF-27B4-C7CAB0F4F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A28095-A6B7-B733-C132-2B59CC79E0CF}"/>
              </a:ext>
            </a:extLst>
          </p:cNvPr>
          <p:cNvSpPr/>
          <p:nvPr/>
        </p:nvSpPr>
        <p:spPr bwMode="auto">
          <a:xfrm>
            <a:off x="4136555" y="3482583"/>
            <a:ext cx="323809" cy="27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51CE83-EF9C-BFFC-4442-C84C51204985}"/>
              </a:ext>
            </a:extLst>
          </p:cNvPr>
          <p:cNvSpPr/>
          <p:nvPr/>
        </p:nvSpPr>
        <p:spPr bwMode="auto">
          <a:xfrm>
            <a:off x="6339047" y="3473038"/>
            <a:ext cx="333333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BCD69C-88EF-2D9A-22A3-0700B3796C1A}"/>
              </a:ext>
            </a:extLst>
          </p:cNvPr>
          <p:cNvSpPr/>
          <p:nvPr/>
        </p:nvSpPr>
        <p:spPr bwMode="auto">
          <a:xfrm>
            <a:off x="8558095" y="3492129"/>
            <a:ext cx="361904" cy="26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18F6D4-9BC1-B863-09A9-3DE2B83C3998}"/>
              </a:ext>
            </a:extLst>
          </p:cNvPr>
          <p:cNvSpPr/>
          <p:nvPr/>
        </p:nvSpPr>
        <p:spPr bwMode="auto">
          <a:xfrm>
            <a:off x="10462857" y="3473037"/>
            <a:ext cx="676189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E6654F-DAB4-3960-4521-269DDCA22CED}"/>
              </a:ext>
            </a:extLst>
          </p:cNvPr>
          <p:cNvSpPr/>
          <p:nvPr/>
        </p:nvSpPr>
        <p:spPr bwMode="auto">
          <a:xfrm>
            <a:off x="1548571" y="4093524"/>
            <a:ext cx="1380952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ED56C0-BAC7-2BD9-F9B2-85D344698419}"/>
              </a:ext>
            </a:extLst>
          </p:cNvPr>
          <p:cNvSpPr/>
          <p:nvPr/>
        </p:nvSpPr>
        <p:spPr bwMode="auto">
          <a:xfrm>
            <a:off x="4272380" y="4093524"/>
            <a:ext cx="1361904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D71866-D3D9-1A2A-5A21-AD014591E09F}"/>
              </a:ext>
            </a:extLst>
          </p:cNvPr>
          <p:cNvSpPr/>
          <p:nvPr/>
        </p:nvSpPr>
        <p:spPr bwMode="auto">
          <a:xfrm>
            <a:off x="6986666" y="4093524"/>
            <a:ext cx="1371428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AC4E63-F2E8-9E0A-B1CA-1D40B76DEC7D}"/>
              </a:ext>
            </a:extLst>
          </p:cNvPr>
          <p:cNvSpPr/>
          <p:nvPr/>
        </p:nvSpPr>
        <p:spPr bwMode="auto">
          <a:xfrm>
            <a:off x="9700952" y="4083978"/>
            <a:ext cx="1390476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767832"/>
            <a:ext cx="11439525" cy="26574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583832" y="2348880"/>
            <a:ext cx="315016" cy="315016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75920" y="2096569"/>
            <a:ext cx="324319" cy="324319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20000" y="1772816"/>
            <a:ext cx="385713" cy="432048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88088" y="2042704"/>
            <a:ext cx="432048" cy="432048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04436" y="2317062"/>
            <a:ext cx="432048" cy="432048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20784" y="2611834"/>
            <a:ext cx="405064" cy="405064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326588" y="2886597"/>
            <a:ext cx="441820" cy="441820"/>
          </a:xfrm>
          <a:prstGeom prst="ellipse">
            <a:avLst/>
          </a:prstGeom>
          <a:noFill/>
          <a:ln>
            <a:solidFill>
              <a:srgbClr val="EE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1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2023-07-13T07:56:14Z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