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101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7475C-1588-9126-3C68-1DAC3D48F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935760" y="3068960"/>
            <a:ext cx="4550468" cy="101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7CE7A-E371-28E3-343D-2EF9D8C79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61CCB7-6E1A-5376-D66A-A9A625468AA4}"/>
              </a:ext>
            </a:extLst>
          </p:cNvPr>
          <p:cNvSpPr/>
          <p:nvPr/>
        </p:nvSpPr>
        <p:spPr bwMode="auto">
          <a:xfrm>
            <a:off x="3034285" y="2467495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7689E-1607-3E86-F0F5-16B3751FF1FE}"/>
              </a:ext>
            </a:extLst>
          </p:cNvPr>
          <p:cNvSpPr/>
          <p:nvPr/>
        </p:nvSpPr>
        <p:spPr bwMode="auto">
          <a:xfrm>
            <a:off x="10586666" y="2467495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04BCAB-EE3E-9881-E8A6-A50F6E237ED1}"/>
              </a:ext>
            </a:extLst>
          </p:cNvPr>
          <p:cNvSpPr/>
          <p:nvPr/>
        </p:nvSpPr>
        <p:spPr bwMode="auto">
          <a:xfrm>
            <a:off x="1462857" y="305807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69D38F-822D-494E-8794-B0488C6F4152}"/>
              </a:ext>
            </a:extLst>
          </p:cNvPr>
          <p:cNvSpPr/>
          <p:nvPr/>
        </p:nvSpPr>
        <p:spPr bwMode="auto">
          <a:xfrm>
            <a:off x="2291428" y="305807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BFB159-C0A5-ACE7-E4D0-B4F71D20FEE7}"/>
              </a:ext>
            </a:extLst>
          </p:cNvPr>
          <p:cNvSpPr/>
          <p:nvPr/>
        </p:nvSpPr>
        <p:spPr bwMode="auto">
          <a:xfrm>
            <a:off x="3034285" y="3058073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E69739-87B8-68AD-D17F-3780A62A2CCD}"/>
              </a:ext>
            </a:extLst>
          </p:cNvPr>
          <p:cNvSpPr/>
          <p:nvPr/>
        </p:nvSpPr>
        <p:spPr bwMode="auto">
          <a:xfrm>
            <a:off x="8843809" y="3058073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EEE455-3216-4C9C-90EF-4FCAD4E50ABF}"/>
              </a:ext>
            </a:extLst>
          </p:cNvPr>
          <p:cNvSpPr/>
          <p:nvPr/>
        </p:nvSpPr>
        <p:spPr bwMode="auto">
          <a:xfrm>
            <a:off x="9758095" y="305807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6FE800-2E85-07E6-C197-8DAF621EA998}"/>
              </a:ext>
            </a:extLst>
          </p:cNvPr>
          <p:cNvSpPr/>
          <p:nvPr/>
        </p:nvSpPr>
        <p:spPr bwMode="auto">
          <a:xfrm>
            <a:off x="10586666" y="3058073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4569E5-CED8-7DC2-4665-9A78047B09BD}"/>
              </a:ext>
            </a:extLst>
          </p:cNvPr>
          <p:cNvSpPr/>
          <p:nvPr/>
        </p:nvSpPr>
        <p:spPr bwMode="auto">
          <a:xfrm>
            <a:off x="1462857" y="3658176"/>
            <a:ext cx="219047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73E7F2-EC15-2B6C-2778-6A2D0255EFCE}"/>
              </a:ext>
            </a:extLst>
          </p:cNvPr>
          <p:cNvSpPr/>
          <p:nvPr/>
        </p:nvSpPr>
        <p:spPr bwMode="auto">
          <a:xfrm>
            <a:off x="2291428" y="3658176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A8383D-5FC3-7729-8C38-284147A57E72}"/>
              </a:ext>
            </a:extLst>
          </p:cNvPr>
          <p:cNvSpPr/>
          <p:nvPr/>
        </p:nvSpPr>
        <p:spPr bwMode="auto">
          <a:xfrm>
            <a:off x="3034285" y="3658176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37C5F2-70F6-2DDA-B03C-18C1B36FC2B4}"/>
              </a:ext>
            </a:extLst>
          </p:cNvPr>
          <p:cNvSpPr/>
          <p:nvPr/>
        </p:nvSpPr>
        <p:spPr bwMode="auto">
          <a:xfrm>
            <a:off x="8843809" y="3658176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544A72-190C-7925-FB5A-E7D27DF26744}"/>
              </a:ext>
            </a:extLst>
          </p:cNvPr>
          <p:cNvSpPr/>
          <p:nvPr/>
        </p:nvSpPr>
        <p:spPr bwMode="auto">
          <a:xfrm>
            <a:off x="9758095" y="3658176"/>
            <a:ext cx="219047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BBF1BCF-410D-B665-A995-95FDE4444CEF}"/>
              </a:ext>
            </a:extLst>
          </p:cNvPr>
          <p:cNvSpPr/>
          <p:nvPr/>
        </p:nvSpPr>
        <p:spPr bwMode="auto">
          <a:xfrm>
            <a:off x="10586666" y="3658176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D7439967-FA65-6B80-1462-83168CA365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66322"/>
            <a:ext cx="10800000" cy="189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5" y="5104073"/>
            <a:ext cx="8891339" cy="123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EB902-08FA-5D12-16E0-BD3B48191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6763"/>
            <a:ext cx="10800000" cy="230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E93D26-831B-3691-EA25-EB043B8DDF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43733"/>
            <a:ext cx="10800000" cy="386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01988-3CF0-3C2C-22A0-1A61DF60D00D}"/>
              </a:ext>
            </a:extLst>
          </p:cNvPr>
          <p:cNvSpPr/>
          <p:nvPr/>
        </p:nvSpPr>
        <p:spPr bwMode="auto">
          <a:xfrm>
            <a:off x="2097464" y="4630745"/>
            <a:ext cx="2952380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45A72-1DC6-1B41-FB20-DA348E2A50C5}"/>
              </a:ext>
            </a:extLst>
          </p:cNvPr>
          <p:cNvSpPr/>
          <p:nvPr/>
        </p:nvSpPr>
        <p:spPr bwMode="auto">
          <a:xfrm>
            <a:off x="6973655" y="4630745"/>
            <a:ext cx="2609523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794DD6-97DD-4ADE-FCF2-7378434FD18D}"/>
              </a:ext>
            </a:extLst>
          </p:cNvPr>
          <p:cNvSpPr/>
          <p:nvPr/>
        </p:nvSpPr>
        <p:spPr bwMode="auto">
          <a:xfrm>
            <a:off x="2097464" y="5259800"/>
            <a:ext cx="1866666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E12F0E-B9E3-698A-CACF-C5EE838AED63}"/>
              </a:ext>
            </a:extLst>
          </p:cNvPr>
          <p:cNvSpPr/>
          <p:nvPr/>
        </p:nvSpPr>
        <p:spPr bwMode="auto">
          <a:xfrm>
            <a:off x="4240321" y="5259800"/>
            <a:ext cx="1838095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DC6043-FC17-B4AD-8E4B-CC7E7E17722C}"/>
              </a:ext>
            </a:extLst>
          </p:cNvPr>
          <p:cNvSpPr/>
          <p:nvPr/>
        </p:nvSpPr>
        <p:spPr bwMode="auto">
          <a:xfrm>
            <a:off x="6964131" y="5259800"/>
            <a:ext cx="1828571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5556F7-24A3-5C3A-F9CF-12FF05B2878F}"/>
              </a:ext>
            </a:extLst>
          </p:cNvPr>
          <p:cNvSpPr/>
          <p:nvPr/>
        </p:nvSpPr>
        <p:spPr bwMode="auto">
          <a:xfrm>
            <a:off x="9068893" y="5259800"/>
            <a:ext cx="1990476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64BFB0-003A-A530-3C68-FA5EF0EB9A6C}"/>
              </a:ext>
            </a:extLst>
          </p:cNvPr>
          <p:cNvSpPr/>
          <p:nvPr/>
        </p:nvSpPr>
        <p:spPr bwMode="auto">
          <a:xfrm>
            <a:off x="2097464" y="5860262"/>
            <a:ext cx="2161904" cy="285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E4BE04-8536-E8E4-735B-16661E653F0E}"/>
              </a:ext>
            </a:extLst>
          </p:cNvPr>
          <p:cNvSpPr/>
          <p:nvPr/>
        </p:nvSpPr>
        <p:spPr bwMode="auto">
          <a:xfrm>
            <a:off x="6964131" y="5841200"/>
            <a:ext cx="4571428" cy="304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AAD24B-E1E3-B9EF-02D5-D28EECC63A08}"/>
              </a:ext>
            </a:extLst>
          </p:cNvPr>
          <p:cNvSpPr/>
          <p:nvPr/>
        </p:nvSpPr>
        <p:spPr bwMode="auto">
          <a:xfrm>
            <a:off x="2097464" y="6451193"/>
            <a:ext cx="3247619" cy="304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E919FB-E67B-299B-5D85-556B9F21E318}"/>
              </a:ext>
            </a:extLst>
          </p:cNvPr>
          <p:cNvSpPr/>
          <p:nvPr/>
        </p:nvSpPr>
        <p:spPr bwMode="auto">
          <a:xfrm>
            <a:off x="7002226" y="6451193"/>
            <a:ext cx="2095238" cy="304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0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37D70-9B4A-3455-009B-6F6B7EEBB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C3AA7D-776C-7E74-855C-5E18909CA03A}"/>
              </a:ext>
            </a:extLst>
          </p:cNvPr>
          <p:cNvSpPr/>
          <p:nvPr/>
        </p:nvSpPr>
        <p:spPr bwMode="auto">
          <a:xfrm>
            <a:off x="7796190" y="1909163"/>
            <a:ext cx="219047" cy="23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F558DC-2593-4A16-5F84-FBF32191B3C5}"/>
              </a:ext>
            </a:extLst>
          </p:cNvPr>
          <p:cNvSpPr/>
          <p:nvPr/>
        </p:nvSpPr>
        <p:spPr bwMode="auto">
          <a:xfrm>
            <a:off x="10358095" y="1909163"/>
            <a:ext cx="371428" cy="23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F2B0897-EEEB-7120-14AA-E480053C2F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245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051D29-06CC-FE3F-4EAD-66D12ED73414}"/>
              </a:ext>
            </a:extLst>
          </p:cNvPr>
          <p:cNvSpPr/>
          <p:nvPr/>
        </p:nvSpPr>
        <p:spPr bwMode="auto">
          <a:xfrm>
            <a:off x="1196190" y="4248049"/>
            <a:ext cx="126666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D945B6-F5C5-B777-9DB2-FB33CE105BAA}"/>
              </a:ext>
            </a:extLst>
          </p:cNvPr>
          <p:cNvSpPr/>
          <p:nvPr/>
        </p:nvSpPr>
        <p:spPr bwMode="auto">
          <a:xfrm>
            <a:off x="2700952" y="4257575"/>
            <a:ext cx="1266666" cy="2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BC73E2-FDDF-1B15-7EE4-C5C005C08827}"/>
              </a:ext>
            </a:extLst>
          </p:cNvPr>
          <p:cNvSpPr/>
          <p:nvPr/>
        </p:nvSpPr>
        <p:spPr bwMode="auto">
          <a:xfrm>
            <a:off x="1205714" y="4829181"/>
            <a:ext cx="3285714" cy="295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2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2023-07-10T09:03:58Z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