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F0927-1B29-5B8E-FDAB-6BB6CF3D6B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0224" b="419"/>
          <a:stretch/>
        </p:blipFill>
        <p:spPr>
          <a:xfrm>
            <a:off x="3383840" y="2996952"/>
            <a:ext cx="4751648" cy="86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67B8B-E1D9-8BD7-EB28-22ED9DFA8F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E546F7-4E82-CA98-529E-B6616B7EEEF1}"/>
              </a:ext>
            </a:extLst>
          </p:cNvPr>
          <p:cNvSpPr/>
          <p:nvPr/>
        </p:nvSpPr>
        <p:spPr bwMode="auto">
          <a:xfrm>
            <a:off x="6986666" y="2546734"/>
            <a:ext cx="4114284" cy="295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09DDF8-60D6-21B0-AB20-570DF51D722A}"/>
              </a:ext>
            </a:extLst>
          </p:cNvPr>
          <p:cNvSpPr/>
          <p:nvPr/>
        </p:nvSpPr>
        <p:spPr bwMode="auto">
          <a:xfrm>
            <a:off x="6977142" y="3157541"/>
            <a:ext cx="1828572" cy="30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DE9DC0-C8F7-642F-610C-3E7796F5CCEB}"/>
              </a:ext>
            </a:extLst>
          </p:cNvPr>
          <p:cNvSpPr/>
          <p:nvPr/>
        </p:nvSpPr>
        <p:spPr bwMode="auto">
          <a:xfrm>
            <a:off x="6977142" y="3768347"/>
            <a:ext cx="4419048" cy="295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88A4FB6-DFBD-509D-9D4C-4A42E33776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44" y="4369609"/>
            <a:ext cx="10800000" cy="1823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3B4F87-62D0-7482-68FB-E07502CD0905}"/>
              </a:ext>
            </a:extLst>
          </p:cNvPr>
          <p:cNvSpPr/>
          <p:nvPr/>
        </p:nvSpPr>
        <p:spPr bwMode="auto">
          <a:xfrm>
            <a:off x="1127448" y="4551052"/>
            <a:ext cx="3542857" cy="296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A93273-8DA9-4A39-EFA6-E394E6E2B7E7}"/>
              </a:ext>
            </a:extLst>
          </p:cNvPr>
          <p:cNvSpPr/>
          <p:nvPr/>
        </p:nvSpPr>
        <p:spPr bwMode="auto">
          <a:xfrm>
            <a:off x="5394115" y="4551052"/>
            <a:ext cx="3809522" cy="296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5D85A9-2BAF-EB7C-6067-FA7C367837F8}"/>
              </a:ext>
            </a:extLst>
          </p:cNvPr>
          <p:cNvSpPr/>
          <p:nvPr/>
        </p:nvSpPr>
        <p:spPr bwMode="auto">
          <a:xfrm>
            <a:off x="1127448" y="5162229"/>
            <a:ext cx="1857142" cy="305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D19317-7C4C-441B-82F0-AEE5E3BD5A9C}"/>
              </a:ext>
            </a:extLst>
          </p:cNvPr>
          <p:cNvSpPr/>
          <p:nvPr/>
        </p:nvSpPr>
        <p:spPr bwMode="auto">
          <a:xfrm>
            <a:off x="5375067" y="5162229"/>
            <a:ext cx="1838095" cy="305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5E6DDB-7AD6-4F9F-02AC-423156730B45}"/>
              </a:ext>
            </a:extLst>
          </p:cNvPr>
          <p:cNvSpPr/>
          <p:nvPr/>
        </p:nvSpPr>
        <p:spPr bwMode="auto">
          <a:xfrm>
            <a:off x="1127448" y="5773407"/>
            <a:ext cx="3685714" cy="296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65A07F-0BFB-2459-A41B-C5B98C35EB6A}"/>
              </a:ext>
            </a:extLst>
          </p:cNvPr>
          <p:cNvSpPr/>
          <p:nvPr/>
        </p:nvSpPr>
        <p:spPr bwMode="auto">
          <a:xfrm>
            <a:off x="5384591" y="5773407"/>
            <a:ext cx="3961904" cy="296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03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621B0-882B-32E9-1F08-8508A10BE8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2D559E2-1E48-AF9C-076C-0514E42C48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473188"/>
            <a:ext cx="10800000" cy="238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C6B019-2F34-D56E-BC99-CDF025E30D53}"/>
              </a:ext>
            </a:extLst>
          </p:cNvPr>
          <p:cNvSpPr/>
          <p:nvPr/>
        </p:nvSpPr>
        <p:spPr bwMode="auto">
          <a:xfrm>
            <a:off x="1589932" y="3237885"/>
            <a:ext cx="2133333" cy="305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3490CE-7D04-8B22-028F-CBC35781E4A9}"/>
              </a:ext>
            </a:extLst>
          </p:cNvPr>
          <p:cNvSpPr/>
          <p:nvPr/>
        </p:nvSpPr>
        <p:spPr bwMode="auto">
          <a:xfrm>
            <a:off x="1608979" y="3849644"/>
            <a:ext cx="2904761" cy="286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C96C31-0F01-20A5-A1BF-EEE70ED895E2}"/>
              </a:ext>
            </a:extLst>
          </p:cNvPr>
          <p:cNvSpPr/>
          <p:nvPr/>
        </p:nvSpPr>
        <p:spPr bwMode="auto">
          <a:xfrm>
            <a:off x="5208979" y="3859203"/>
            <a:ext cx="1838095" cy="29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457905-CD4D-7A2F-4971-6EE06E03A131}"/>
              </a:ext>
            </a:extLst>
          </p:cNvPr>
          <p:cNvSpPr/>
          <p:nvPr/>
        </p:nvSpPr>
        <p:spPr bwMode="auto">
          <a:xfrm>
            <a:off x="7637551" y="3849644"/>
            <a:ext cx="3209523" cy="29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F2BF65-9554-BAED-649D-58509FB61310}"/>
              </a:ext>
            </a:extLst>
          </p:cNvPr>
          <p:cNvSpPr/>
          <p:nvPr/>
        </p:nvSpPr>
        <p:spPr bwMode="auto">
          <a:xfrm>
            <a:off x="1608979" y="4451843"/>
            <a:ext cx="2904761" cy="29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D92BC2-51E6-B48C-5C5A-017B3CE2FB4F}"/>
              </a:ext>
            </a:extLst>
          </p:cNvPr>
          <p:cNvSpPr/>
          <p:nvPr/>
        </p:nvSpPr>
        <p:spPr bwMode="auto">
          <a:xfrm>
            <a:off x="5208979" y="4470961"/>
            <a:ext cx="1838095" cy="286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9419742-DF67-A047-8B8A-6D6EC32DF3B7}"/>
              </a:ext>
            </a:extLst>
          </p:cNvPr>
          <p:cNvSpPr/>
          <p:nvPr/>
        </p:nvSpPr>
        <p:spPr bwMode="auto">
          <a:xfrm>
            <a:off x="7637551" y="4451843"/>
            <a:ext cx="3200000" cy="296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24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26BFD-99DB-117E-AF58-EC00ABE58C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473188"/>
            <a:ext cx="10800000" cy="267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3711B2-EFE4-922D-C07D-D92D8778B834}"/>
              </a:ext>
            </a:extLst>
          </p:cNvPr>
          <p:cNvSpPr/>
          <p:nvPr/>
        </p:nvSpPr>
        <p:spPr bwMode="auto">
          <a:xfrm>
            <a:off x="1599456" y="3971306"/>
            <a:ext cx="1828571" cy="305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13F936-E280-A17A-E656-E3365CB943B1}"/>
              </a:ext>
            </a:extLst>
          </p:cNvPr>
          <p:cNvSpPr/>
          <p:nvPr/>
        </p:nvSpPr>
        <p:spPr bwMode="auto">
          <a:xfrm>
            <a:off x="4008979" y="3971306"/>
            <a:ext cx="1838095" cy="305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D8ECAD-6031-8BAF-AC32-C6A6D7760C4A}"/>
              </a:ext>
            </a:extLst>
          </p:cNvPr>
          <p:cNvSpPr/>
          <p:nvPr/>
        </p:nvSpPr>
        <p:spPr bwMode="auto">
          <a:xfrm>
            <a:off x="6428027" y="3971306"/>
            <a:ext cx="1838095" cy="305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1C09C8-4B7C-D88E-1B0A-07972B8839B1}"/>
              </a:ext>
            </a:extLst>
          </p:cNvPr>
          <p:cNvSpPr/>
          <p:nvPr/>
        </p:nvSpPr>
        <p:spPr bwMode="auto">
          <a:xfrm>
            <a:off x="1599456" y="4582004"/>
            <a:ext cx="6533333" cy="305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F0621B0-882B-32E9-1F08-8508A10BE8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892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2718FE-7461-C9FB-104A-F8BD613276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A34813-420D-4391-F32F-7C6FB9C4AAC3}"/>
              </a:ext>
            </a:extLst>
          </p:cNvPr>
          <p:cNvSpPr/>
          <p:nvPr/>
        </p:nvSpPr>
        <p:spPr bwMode="auto">
          <a:xfrm>
            <a:off x="1339047" y="4205302"/>
            <a:ext cx="228571" cy="23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6C0360-3017-2437-2FF5-1635A057EA07}"/>
              </a:ext>
            </a:extLst>
          </p:cNvPr>
          <p:cNvSpPr/>
          <p:nvPr/>
        </p:nvSpPr>
        <p:spPr bwMode="auto">
          <a:xfrm>
            <a:off x="1758095" y="4205302"/>
            <a:ext cx="295238" cy="22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0CE3C7-879C-470A-2401-B437E87B8CE3}"/>
              </a:ext>
            </a:extLst>
          </p:cNvPr>
          <p:cNvSpPr/>
          <p:nvPr/>
        </p:nvSpPr>
        <p:spPr bwMode="auto">
          <a:xfrm>
            <a:off x="2281904" y="4205302"/>
            <a:ext cx="219047" cy="23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1FD5E7-0287-FBE3-5A64-12C5AB9FF970}"/>
              </a:ext>
            </a:extLst>
          </p:cNvPr>
          <p:cNvSpPr/>
          <p:nvPr/>
        </p:nvSpPr>
        <p:spPr bwMode="auto">
          <a:xfrm>
            <a:off x="3110476" y="4205302"/>
            <a:ext cx="219047" cy="23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289FAF-8EFF-3129-1932-6E4A7D7D5C37}"/>
              </a:ext>
            </a:extLst>
          </p:cNvPr>
          <p:cNvSpPr/>
          <p:nvPr/>
        </p:nvSpPr>
        <p:spPr bwMode="auto">
          <a:xfrm>
            <a:off x="3777142" y="4167151"/>
            <a:ext cx="361904" cy="305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78FB69-B2A9-FB88-871D-DFDE9905EEEF}"/>
              </a:ext>
            </a:extLst>
          </p:cNvPr>
          <p:cNvSpPr/>
          <p:nvPr/>
        </p:nvSpPr>
        <p:spPr bwMode="auto">
          <a:xfrm>
            <a:off x="5167619" y="4205301"/>
            <a:ext cx="400000" cy="267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378ECC-566E-E220-774F-DF7408507ACA}"/>
              </a:ext>
            </a:extLst>
          </p:cNvPr>
          <p:cNvSpPr/>
          <p:nvPr/>
        </p:nvSpPr>
        <p:spPr bwMode="auto">
          <a:xfrm>
            <a:off x="6177142" y="4205302"/>
            <a:ext cx="219047" cy="23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0FB850-D34E-0682-E5DA-9044ADA19416}"/>
              </a:ext>
            </a:extLst>
          </p:cNvPr>
          <p:cNvSpPr/>
          <p:nvPr/>
        </p:nvSpPr>
        <p:spPr bwMode="auto">
          <a:xfrm>
            <a:off x="7005714" y="4205302"/>
            <a:ext cx="219047" cy="23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326FC3-71E8-50FA-91D9-F331583E527F}"/>
              </a:ext>
            </a:extLst>
          </p:cNvPr>
          <p:cNvSpPr/>
          <p:nvPr/>
        </p:nvSpPr>
        <p:spPr bwMode="auto">
          <a:xfrm>
            <a:off x="8243809" y="4205301"/>
            <a:ext cx="400000" cy="267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480C64-0EF3-A890-019B-DE018A6A6535}"/>
              </a:ext>
            </a:extLst>
          </p:cNvPr>
          <p:cNvSpPr/>
          <p:nvPr/>
        </p:nvSpPr>
        <p:spPr bwMode="auto">
          <a:xfrm>
            <a:off x="9253333" y="4205302"/>
            <a:ext cx="219047" cy="23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3D328A0-F4D4-8688-125D-A129B5AFC1DA}"/>
              </a:ext>
            </a:extLst>
          </p:cNvPr>
          <p:cNvSpPr/>
          <p:nvPr/>
        </p:nvSpPr>
        <p:spPr bwMode="auto">
          <a:xfrm>
            <a:off x="10081904" y="4205302"/>
            <a:ext cx="219047" cy="23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5136F6E-793C-3E25-D21A-C67326A20E73}"/>
              </a:ext>
            </a:extLst>
          </p:cNvPr>
          <p:cNvSpPr/>
          <p:nvPr/>
        </p:nvSpPr>
        <p:spPr bwMode="auto">
          <a:xfrm>
            <a:off x="10748571" y="4167151"/>
            <a:ext cx="361904" cy="29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46C0360-3017-2437-2FF5-1635A057EA07}"/>
              </a:ext>
            </a:extLst>
          </p:cNvPr>
          <p:cNvSpPr/>
          <p:nvPr/>
        </p:nvSpPr>
        <p:spPr bwMode="auto">
          <a:xfrm>
            <a:off x="5658094" y="4214840"/>
            <a:ext cx="295238" cy="22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46C0360-3017-2437-2FF5-1635A057EA07}"/>
              </a:ext>
            </a:extLst>
          </p:cNvPr>
          <p:cNvSpPr/>
          <p:nvPr/>
        </p:nvSpPr>
        <p:spPr bwMode="auto">
          <a:xfrm>
            <a:off x="8734285" y="4205302"/>
            <a:ext cx="295238" cy="22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01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2023-07-10T08:58:43Z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