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17" y="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>
            <a:fillRect/>
          </a:stretch>
        </p:blipFill>
        <p:spPr>
          <a:xfrm>
            <a:off x="2970728" y="3099593"/>
            <a:ext cx="5505864" cy="83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9523" y="2048504"/>
            <a:ext cx="552380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9047" y="2048504"/>
            <a:ext cx="390476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000" y="3001162"/>
            <a:ext cx="219047" cy="24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67619" y="3010689"/>
            <a:ext cx="209523" cy="23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53333" y="3782343"/>
            <a:ext cx="1800000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3322332"/>
            <a:ext cx="209523" cy="22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1" y="3322331"/>
            <a:ext cx="247621" cy="2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72380" y="3312777"/>
            <a:ext cx="219047" cy="2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34285" y="3322332"/>
            <a:ext cx="371428" cy="22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62857" y="3284115"/>
            <a:ext cx="361904" cy="29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91428" y="3293669"/>
            <a:ext cx="219047" cy="22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9994" y="3293669"/>
            <a:ext cx="247621" cy="21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15238" y="3293669"/>
            <a:ext cx="219047" cy="22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3809" y="3293669"/>
            <a:ext cx="219047" cy="2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86666" y="3245898"/>
            <a:ext cx="371428" cy="31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58095" y="3322332"/>
            <a:ext cx="219047" cy="2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05712" y="3322332"/>
            <a:ext cx="247619" cy="22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481904" y="3322332"/>
            <a:ext cx="219047" cy="2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224761" y="3322332"/>
            <a:ext cx="400000" cy="2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862857" y="3284115"/>
            <a:ext cx="371428" cy="31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2090"/>
          <a:stretch>
            <a:fillRect/>
          </a:stretch>
        </p:blipFill>
        <p:spPr>
          <a:xfrm>
            <a:off x="1857285" y="2362111"/>
            <a:ext cx="4238715" cy="1625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6049"/>
          <a:stretch>
            <a:fillRect/>
          </a:stretch>
        </p:blipFill>
        <p:spPr>
          <a:xfrm>
            <a:off x="6816080" y="2362111"/>
            <a:ext cx="3888432" cy="1625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2518150"/>
            <a:ext cx="2110546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6666" y="3157608"/>
            <a:ext cx="3973230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094238"/>
            <a:ext cx="3527933" cy="44321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auto">
          <a:xfrm>
            <a:off x="3287688" y="2518150"/>
            <a:ext cx="2304256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91944" y="2518150"/>
            <a:ext cx="2232248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4192" y="2518150"/>
            <a:ext cx="343426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2463465"/>
            <a:ext cx="361904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00456" y="1268760"/>
            <a:ext cx="1512168" cy="1433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908720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37</cp:revision>
  <dcterms:created xsi:type="dcterms:W3CDTF">2015-09-16T06:52:00Z</dcterms:created>
  <dcterms:modified xsi:type="dcterms:W3CDTF">2023-07-13T13:02:42Z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