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67" r:id="rId5"/>
    <p:sldId id="366" r:id="rId6"/>
    <p:sldId id="365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6" t="62105" r="36887"/>
          <a:stretch>
            <a:fillRect/>
          </a:stretch>
        </p:blipFill>
        <p:spPr>
          <a:xfrm>
            <a:off x="4109844" y="3545410"/>
            <a:ext cx="3900304" cy="819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 b="51089"/>
          <a:stretch>
            <a:fillRect/>
          </a:stretch>
        </p:blipFill>
        <p:spPr>
          <a:xfrm>
            <a:off x="2033246" y="2499615"/>
            <a:ext cx="8053500" cy="1057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5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05714" y="1868287"/>
            <a:ext cx="695238" cy="305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29523" y="1868287"/>
            <a:ext cx="1019047" cy="305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58095" y="1868287"/>
            <a:ext cx="695238" cy="305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20000" y="2564340"/>
            <a:ext cx="695238" cy="257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243809" y="2554805"/>
            <a:ext cx="685714" cy="276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072380" y="2564340"/>
            <a:ext cx="704761" cy="257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386666" y="3203183"/>
            <a:ext cx="714285" cy="314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910476" y="3212718"/>
            <a:ext cx="1038095" cy="295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777142" y="3212718"/>
            <a:ext cx="676190" cy="295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7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72380" y="3633828"/>
            <a:ext cx="333333" cy="209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34285" y="3633828"/>
            <a:ext cx="342857" cy="209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05714" y="3633828"/>
            <a:ext cx="352380" cy="209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186666" y="3633828"/>
            <a:ext cx="342857" cy="209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58095" y="3633828"/>
            <a:ext cx="352380" cy="209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129523" y="3633828"/>
            <a:ext cx="352380" cy="209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110476" y="3633828"/>
            <a:ext cx="352380" cy="209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100952" y="3633828"/>
            <a:ext cx="333333" cy="209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139047" y="3633828"/>
            <a:ext cx="190476" cy="209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2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7619" y="3271402"/>
            <a:ext cx="219047" cy="238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77142" y="3271402"/>
            <a:ext cx="285714" cy="228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91428" y="3271402"/>
            <a:ext cx="219047" cy="238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53333" y="3271402"/>
            <a:ext cx="371428" cy="238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367619" y="3223697"/>
            <a:ext cx="371428" cy="314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310476" y="3261861"/>
            <a:ext cx="209523" cy="238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720000" y="3261861"/>
            <a:ext cx="285714" cy="228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234285" y="3261861"/>
            <a:ext cx="219047" cy="238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977142" y="3261861"/>
            <a:ext cx="380952" cy="238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910476" y="3233238"/>
            <a:ext cx="371427" cy="286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824761" y="3977443"/>
            <a:ext cx="1371428" cy="305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358095" y="3967901"/>
            <a:ext cx="1714286" cy="295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7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805714" y="3531803"/>
            <a:ext cx="1380952" cy="305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81904" y="3531803"/>
            <a:ext cx="1723809" cy="305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034285" y="3531803"/>
            <a:ext cx="1380952" cy="305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5407"/>
          <a:stretch>
            <a:fillRect/>
          </a:stretch>
        </p:blipFill>
        <p:spPr>
          <a:xfrm>
            <a:off x="4790332" y="1738368"/>
            <a:ext cx="2924145" cy="16215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/>
          <a:srcRect l="57645"/>
          <a:stretch>
            <a:fillRect/>
          </a:stretch>
        </p:blipFill>
        <p:spPr>
          <a:xfrm>
            <a:off x="8616280" y="1738368"/>
            <a:ext cx="2798957" cy="1634078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38814"/>
            <a:ext cx="10800000" cy="1897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2386666" y="5712429"/>
            <a:ext cx="219047" cy="228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615238" y="5712429"/>
            <a:ext cx="209523" cy="238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834285" y="5712429"/>
            <a:ext cx="219047" cy="238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116463" y="1844824"/>
            <a:ext cx="1872208" cy="1368152"/>
          </a:xfrm>
          <a:prstGeom prst="round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8834285" y="1801391"/>
            <a:ext cx="2158259" cy="1440160"/>
          </a:xfrm>
          <a:prstGeom prst="round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38</cp:revision>
  <dcterms:created xsi:type="dcterms:W3CDTF">2015-09-16T06:52:00Z</dcterms:created>
  <dcterms:modified xsi:type="dcterms:W3CDTF">2023-07-13T12:53:38Z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