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92" autoAdjust="0"/>
    <p:restoredTop sz="94660" autoAdjust="0"/>
  </p:normalViewPr>
  <p:slideViewPr>
    <p:cSldViewPr>
      <p:cViewPr varScale="1">
        <p:scale>
          <a:sx n="80" d="100"/>
          <a:sy n="80" d="100"/>
        </p:scale>
        <p:origin x="283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350D1-4702-C70B-991C-8799BB8EAF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3722952" y="3068960"/>
            <a:ext cx="4746096" cy="91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61F1B-899E-81F0-2081-5BD98419C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85414-9B18-1536-DC35-ADDC1A4581E5}"/>
              </a:ext>
            </a:extLst>
          </p:cNvPr>
          <p:cNvSpPr/>
          <p:nvPr/>
        </p:nvSpPr>
        <p:spPr bwMode="auto">
          <a:xfrm>
            <a:off x="2205714" y="4364063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697BE1-5C35-9100-0669-14B46BD8ACB9}"/>
              </a:ext>
            </a:extLst>
          </p:cNvPr>
          <p:cNvSpPr/>
          <p:nvPr/>
        </p:nvSpPr>
        <p:spPr bwMode="auto">
          <a:xfrm>
            <a:off x="4758095" y="4364063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0D8797-68AF-C60D-F2BC-3E6FCF1CDF05}"/>
              </a:ext>
            </a:extLst>
          </p:cNvPr>
          <p:cNvSpPr/>
          <p:nvPr/>
        </p:nvSpPr>
        <p:spPr bwMode="auto">
          <a:xfrm>
            <a:off x="8681904" y="4364063"/>
            <a:ext cx="352380" cy="2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D78873-4832-9019-863E-48DF80E7FB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4783307"/>
            <a:ext cx="10800000" cy="1135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86A576-782B-AEDE-5A68-4E718004AF94}"/>
              </a:ext>
            </a:extLst>
          </p:cNvPr>
          <p:cNvSpPr/>
          <p:nvPr/>
        </p:nvSpPr>
        <p:spPr bwMode="auto">
          <a:xfrm>
            <a:off x="6696305" y="5117311"/>
            <a:ext cx="819047" cy="295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89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669F1-0FBD-BDD3-85D3-99D14A26A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7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41A45-2318-9474-CA48-0C84D0944D7E}"/>
              </a:ext>
            </a:extLst>
          </p:cNvPr>
          <p:cNvSpPr/>
          <p:nvPr/>
        </p:nvSpPr>
        <p:spPr bwMode="auto">
          <a:xfrm>
            <a:off x="6129523" y="2669754"/>
            <a:ext cx="333333" cy="31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8B664C3-3FE8-56FD-49D8-ECD254EE46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9886"/>
            <a:ext cx="10800000" cy="240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0C53B8-0B9B-0813-72A5-32CB20730A68}"/>
              </a:ext>
            </a:extLst>
          </p:cNvPr>
          <p:cNvSpPr/>
          <p:nvPr/>
        </p:nvSpPr>
        <p:spPr bwMode="auto">
          <a:xfrm>
            <a:off x="2462857" y="5086007"/>
            <a:ext cx="961904" cy="30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0C53B8-0B9B-0813-72A5-32CB20730A68}"/>
              </a:ext>
            </a:extLst>
          </p:cNvPr>
          <p:cNvSpPr/>
          <p:nvPr/>
        </p:nvSpPr>
        <p:spPr bwMode="auto">
          <a:xfrm>
            <a:off x="7176120" y="4816384"/>
            <a:ext cx="4032448" cy="36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00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5B255-F0B1-689C-650A-8CB2B5B136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902F7-F347-8123-4D82-D59AA5986B1C}"/>
              </a:ext>
            </a:extLst>
          </p:cNvPr>
          <p:cNvSpPr/>
          <p:nvPr/>
        </p:nvSpPr>
        <p:spPr bwMode="auto">
          <a:xfrm>
            <a:off x="6100952" y="3294119"/>
            <a:ext cx="219047" cy="23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3D5F79-2A70-AB57-D822-E8EC067B8774}"/>
              </a:ext>
            </a:extLst>
          </p:cNvPr>
          <p:cNvSpPr/>
          <p:nvPr/>
        </p:nvSpPr>
        <p:spPr bwMode="auto">
          <a:xfrm>
            <a:off x="7986666" y="3294119"/>
            <a:ext cx="371428" cy="23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070AF-99D0-944C-4E4F-08E0482DFF84}"/>
              </a:ext>
            </a:extLst>
          </p:cNvPr>
          <p:cNvSpPr/>
          <p:nvPr/>
        </p:nvSpPr>
        <p:spPr bwMode="auto">
          <a:xfrm>
            <a:off x="10024761" y="3303675"/>
            <a:ext cx="371428" cy="22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78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4AD53-6EAE-77F4-F456-122E0AEAEE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9B728-D192-DEC3-7CCE-7EB6B4C704FC}"/>
              </a:ext>
            </a:extLst>
          </p:cNvPr>
          <p:cNvSpPr/>
          <p:nvPr/>
        </p:nvSpPr>
        <p:spPr bwMode="auto">
          <a:xfrm>
            <a:off x="8139047" y="2486291"/>
            <a:ext cx="219047" cy="2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C97868-FA36-ADC1-1869-2E53DE464729}"/>
              </a:ext>
            </a:extLst>
          </p:cNvPr>
          <p:cNvSpPr/>
          <p:nvPr/>
        </p:nvSpPr>
        <p:spPr bwMode="auto">
          <a:xfrm>
            <a:off x="7672380" y="3781535"/>
            <a:ext cx="1790476" cy="30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16480" y="1844824"/>
            <a:ext cx="110352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