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8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48832-1B6D-C254-16EC-A717BC7160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3503712" y="2996952"/>
            <a:ext cx="4993152" cy="1332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12E92-02AD-AFBD-9953-B1F538C1F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D41DE-C116-BD81-12E4-0BCE35897153}"/>
              </a:ext>
            </a:extLst>
          </p:cNvPr>
          <p:cNvSpPr/>
          <p:nvPr/>
        </p:nvSpPr>
        <p:spPr bwMode="auto">
          <a:xfrm>
            <a:off x="2548571" y="3515540"/>
            <a:ext cx="390476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E316B2-0946-DEBE-7183-852C2D4D6026}"/>
              </a:ext>
            </a:extLst>
          </p:cNvPr>
          <p:cNvSpPr/>
          <p:nvPr/>
        </p:nvSpPr>
        <p:spPr bwMode="auto">
          <a:xfrm>
            <a:off x="5948571" y="3515540"/>
            <a:ext cx="390476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630839-1D55-1F7B-BC40-7118AD7182AC}"/>
              </a:ext>
            </a:extLst>
          </p:cNvPr>
          <p:cNvSpPr/>
          <p:nvPr/>
        </p:nvSpPr>
        <p:spPr bwMode="auto">
          <a:xfrm>
            <a:off x="8834285" y="3515540"/>
            <a:ext cx="390476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0E3053-92E7-5FE0-883D-73660E0DFCAF}"/>
              </a:ext>
            </a:extLst>
          </p:cNvPr>
          <p:cNvSpPr/>
          <p:nvPr/>
        </p:nvSpPr>
        <p:spPr bwMode="auto">
          <a:xfrm>
            <a:off x="10196190" y="3515540"/>
            <a:ext cx="209523" cy="2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64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AE554-9EFB-1268-37E6-19852AEF1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06E0E-9767-21C0-D808-B0295BE82C43}"/>
              </a:ext>
            </a:extLst>
          </p:cNvPr>
          <p:cNvSpPr/>
          <p:nvPr/>
        </p:nvSpPr>
        <p:spPr bwMode="auto">
          <a:xfrm>
            <a:off x="4767619" y="1992379"/>
            <a:ext cx="219047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901981-AE20-BB55-438C-C72323B85855}"/>
              </a:ext>
            </a:extLst>
          </p:cNvPr>
          <p:cNvSpPr/>
          <p:nvPr/>
        </p:nvSpPr>
        <p:spPr bwMode="auto">
          <a:xfrm>
            <a:off x="5243809" y="2917396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8B8D2-1635-6560-352D-91A04D681341}"/>
              </a:ext>
            </a:extLst>
          </p:cNvPr>
          <p:cNvSpPr/>
          <p:nvPr/>
        </p:nvSpPr>
        <p:spPr bwMode="auto">
          <a:xfrm>
            <a:off x="10310476" y="2917396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20C794-45FB-5599-1ED6-FDBB6F73776E}"/>
              </a:ext>
            </a:extLst>
          </p:cNvPr>
          <p:cNvSpPr/>
          <p:nvPr/>
        </p:nvSpPr>
        <p:spPr bwMode="auto">
          <a:xfrm>
            <a:off x="5005714" y="3851950"/>
            <a:ext cx="380952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3BF7071-2A9C-729E-3CFC-C3F404C167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56" y="4452734"/>
            <a:ext cx="10800000" cy="179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D1196-EAD9-CB33-507C-00FB392EFF43}"/>
              </a:ext>
            </a:extLst>
          </p:cNvPr>
          <p:cNvSpPr/>
          <p:nvPr/>
        </p:nvSpPr>
        <p:spPr bwMode="auto">
          <a:xfrm>
            <a:off x="2294698" y="4749008"/>
            <a:ext cx="219047" cy="23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69D8E9-B399-0EF6-EA89-BFCCAE3B5016}"/>
              </a:ext>
            </a:extLst>
          </p:cNvPr>
          <p:cNvSpPr/>
          <p:nvPr/>
        </p:nvSpPr>
        <p:spPr bwMode="auto">
          <a:xfrm>
            <a:off x="6037556" y="4749008"/>
            <a:ext cx="190476" cy="23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60DF247-3E9B-D5D6-43F1-41997F382680}"/>
              </a:ext>
            </a:extLst>
          </p:cNvPr>
          <p:cNvSpPr/>
          <p:nvPr/>
        </p:nvSpPr>
        <p:spPr bwMode="auto">
          <a:xfrm>
            <a:off x="3466127" y="5676059"/>
            <a:ext cx="1780952" cy="30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92E57-FE0C-3730-F5B9-C2F460604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21804-74DB-4EE3-A536-D85EEEED9D41}"/>
              </a:ext>
            </a:extLst>
          </p:cNvPr>
          <p:cNvSpPr/>
          <p:nvPr/>
        </p:nvSpPr>
        <p:spPr bwMode="auto">
          <a:xfrm>
            <a:off x="1186666" y="2432669"/>
            <a:ext cx="2133333" cy="28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FC4879-168D-7C38-9620-F8AFA14E09B0}"/>
              </a:ext>
            </a:extLst>
          </p:cNvPr>
          <p:cNvSpPr/>
          <p:nvPr/>
        </p:nvSpPr>
        <p:spPr bwMode="auto">
          <a:xfrm>
            <a:off x="1196190" y="3005481"/>
            <a:ext cx="5847619" cy="3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C5E857-03F4-0D1A-A7D3-886B2C85CFB1}"/>
              </a:ext>
            </a:extLst>
          </p:cNvPr>
          <p:cNvSpPr/>
          <p:nvPr/>
        </p:nvSpPr>
        <p:spPr bwMode="auto">
          <a:xfrm>
            <a:off x="1196190" y="3597386"/>
            <a:ext cx="10228402" cy="33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0AA02F-EF47-6698-9A73-CA1CE63916E8}"/>
              </a:ext>
            </a:extLst>
          </p:cNvPr>
          <p:cNvSpPr/>
          <p:nvPr/>
        </p:nvSpPr>
        <p:spPr bwMode="auto">
          <a:xfrm>
            <a:off x="1224761" y="4189291"/>
            <a:ext cx="2400000" cy="29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58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7AD40-E8F2-8D5F-C837-8B329DE6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DF859-2137-BE76-1BFA-E541C932094A}"/>
              </a:ext>
            </a:extLst>
          </p:cNvPr>
          <p:cNvSpPr/>
          <p:nvPr/>
        </p:nvSpPr>
        <p:spPr bwMode="auto">
          <a:xfrm>
            <a:off x="1186666" y="3296487"/>
            <a:ext cx="4533333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21F65-8F94-368A-9885-0849CDF1E4D2}"/>
              </a:ext>
            </a:extLst>
          </p:cNvPr>
          <p:cNvSpPr/>
          <p:nvPr/>
        </p:nvSpPr>
        <p:spPr bwMode="auto">
          <a:xfrm>
            <a:off x="1643809" y="3887135"/>
            <a:ext cx="4990476" cy="3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2023-07-10T05:37:56Z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