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8" r:id="rId4"/>
    <p:sldId id="367" r:id="rId5"/>
    <p:sldId id="366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A22F62-0869-1115-919E-64229558EA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664"/>
          <a:stretch/>
        </p:blipFill>
        <p:spPr>
          <a:xfrm>
            <a:off x="3867535" y="3036124"/>
            <a:ext cx="3952874" cy="975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F44A44-B4E2-DEBD-D3B6-24AC381966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F2FCB3-BA69-8338-3B3E-CC932C02D5DE}"/>
              </a:ext>
            </a:extLst>
          </p:cNvPr>
          <p:cNvSpPr/>
          <p:nvPr/>
        </p:nvSpPr>
        <p:spPr bwMode="auto">
          <a:xfrm>
            <a:off x="3224761" y="1839711"/>
            <a:ext cx="390476" cy="238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3E753B-E4CB-A3B4-1EDC-3D89F878B9A1}"/>
              </a:ext>
            </a:extLst>
          </p:cNvPr>
          <p:cNvSpPr/>
          <p:nvPr/>
        </p:nvSpPr>
        <p:spPr bwMode="auto">
          <a:xfrm>
            <a:off x="7062857" y="2287870"/>
            <a:ext cx="333333" cy="276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58F8F5-C89C-181E-7757-6B5018E842BD}"/>
              </a:ext>
            </a:extLst>
          </p:cNvPr>
          <p:cNvSpPr/>
          <p:nvPr/>
        </p:nvSpPr>
        <p:spPr bwMode="auto">
          <a:xfrm>
            <a:off x="3053333" y="2573929"/>
            <a:ext cx="200000" cy="20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5C12E8-571D-F72F-6B4B-96ED26960C93}"/>
              </a:ext>
            </a:extLst>
          </p:cNvPr>
          <p:cNvSpPr/>
          <p:nvPr/>
        </p:nvSpPr>
        <p:spPr bwMode="auto">
          <a:xfrm>
            <a:off x="3539047" y="2573929"/>
            <a:ext cx="200000" cy="20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E772BC-52D2-C92D-37C8-E2BE4DC0EED9}"/>
              </a:ext>
            </a:extLst>
          </p:cNvPr>
          <p:cNvSpPr/>
          <p:nvPr/>
        </p:nvSpPr>
        <p:spPr bwMode="auto">
          <a:xfrm>
            <a:off x="9043809" y="2650212"/>
            <a:ext cx="333333" cy="286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0CF1BE-D9F1-03E8-1AB4-A80C8F48DD26}"/>
              </a:ext>
            </a:extLst>
          </p:cNvPr>
          <p:cNvSpPr/>
          <p:nvPr/>
        </p:nvSpPr>
        <p:spPr bwMode="auto">
          <a:xfrm>
            <a:off x="4977142" y="2793241"/>
            <a:ext cx="342857" cy="20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FC720F-1543-958E-058A-455C7FEFC5D4}"/>
              </a:ext>
            </a:extLst>
          </p:cNvPr>
          <p:cNvSpPr/>
          <p:nvPr/>
        </p:nvSpPr>
        <p:spPr bwMode="auto">
          <a:xfrm>
            <a:off x="9624761" y="3022088"/>
            <a:ext cx="333333" cy="286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DA816A-1802-88BE-737D-E18390684488}"/>
              </a:ext>
            </a:extLst>
          </p:cNvPr>
          <p:cNvSpPr/>
          <p:nvPr/>
        </p:nvSpPr>
        <p:spPr bwMode="auto">
          <a:xfrm>
            <a:off x="4605714" y="3403500"/>
            <a:ext cx="342857" cy="20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09F3B1D-339F-0C41-B12C-93163BC7BEF6}"/>
              </a:ext>
            </a:extLst>
          </p:cNvPr>
          <p:cNvSpPr/>
          <p:nvPr/>
        </p:nvSpPr>
        <p:spPr bwMode="auto">
          <a:xfrm>
            <a:off x="5186666" y="3403500"/>
            <a:ext cx="342857" cy="20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6C49059-0126-16EB-6506-AD359F6FCA9A}"/>
              </a:ext>
            </a:extLst>
          </p:cNvPr>
          <p:cNvSpPr/>
          <p:nvPr/>
        </p:nvSpPr>
        <p:spPr bwMode="auto">
          <a:xfrm>
            <a:off x="1662857" y="3594206"/>
            <a:ext cx="190476" cy="20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79A1202-ABB1-A13B-4FC5-F1511D0DFC37}"/>
              </a:ext>
            </a:extLst>
          </p:cNvPr>
          <p:cNvSpPr/>
          <p:nvPr/>
        </p:nvSpPr>
        <p:spPr bwMode="auto">
          <a:xfrm>
            <a:off x="2139047" y="3594206"/>
            <a:ext cx="190476" cy="20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D94D249-1E69-7271-BB81-E0AC0E744C0E}"/>
              </a:ext>
            </a:extLst>
          </p:cNvPr>
          <p:cNvSpPr/>
          <p:nvPr/>
        </p:nvSpPr>
        <p:spPr bwMode="auto">
          <a:xfrm>
            <a:off x="3053333" y="3594206"/>
            <a:ext cx="190476" cy="20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72191EE-0CB6-3E75-A7C7-F534A3FA35AD}"/>
              </a:ext>
            </a:extLst>
          </p:cNvPr>
          <p:cNvSpPr/>
          <p:nvPr/>
        </p:nvSpPr>
        <p:spPr bwMode="auto">
          <a:xfrm>
            <a:off x="3539047" y="3594206"/>
            <a:ext cx="190476" cy="20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43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BCD8F5-E112-153E-DD95-F7478F470E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6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73721B-96B5-CC89-0EDD-C0919545870A}"/>
              </a:ext>
            </a:extLst>
          </p:cNvPr>
          <p:cNvSpPr/>
          <p:nvPr/>
        </p:nvSpPr>
        <p:spPr bwMode="auto">
          <a:xfrm>
            <a:off x="2929523" y="1763184"/>
            <a:ext cx="695238" cy="238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E21FEB-EAD5-20B2-E123-672016D08B02}"/>
              </a:ext>
            </a:extLst>
          </p:cNvPr>
          <p:cNvSpPr/>
          <p:nvPr/>
        </p:nvSpPr>
        <p:spPr bwMode="auto">
          <a:xfrm>
            <a:off x="6500952" y="1763184"/>
            <a:ext cx="685714" cy="238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A3D128-0CA2-744A-79A9-D3E117E84AD0}"/>
              </a:ext>
            </a:extLst>
          </p:cNvPr>
          <p:cNvSpPr/>
          <p:nvPr/>
        </p:nvSpPr>
        <p:spPr bwMode="auto">
          <a:xfrm>
            <a:off x="10234285" y="1763184"/>
            <a:ext cx="676189" cy="238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9E9F8D-4F36-D9B1-B4E7-B6331DF53A3F}"/>
              </a:ext>
            </a:extLst>
          </p:cNvPr>
          <p:cNvSpPr/>
          <p:nvPr/>
        </p:nvSpPr>
        <p:spPr bwMode="auto">
          <a:xfrm>
            <a:off x="1166889" y="2420916"/>
            <a:ext cx="1105491" cy="1224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3298B9-154B-DAB7-CBD6-E25D1C43B93D}"/>
              </a:ext>
            </a:extLst>
          </p:cNvPr>
          <p:cNvSpPr/>
          <p:nvPr/>
        </p:nvSpPr>
        <p:spPr bwMode="auto">
          <a:xfrm>
            <a:off x="2661781" y="2276872"/>
            <a:ext cx="1105837" cy="1317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2315F7-3E5E-2D46-E56E-0E5CEA9C1E5C}"/>
              </a:ext>
            </a:extLst>
          </p:cNvPr>
          <p:cNvSpPr/>
          <p:nvPr/>
        </p:nvSpPr>
        <p:spPr bwMode="auto">
          <a:xfrm>
            <a:off x="4728794" y="2420916"/>
            <a:ext cx="1105491" cy="1224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A6AA3F-D29A-0FEF-8706-425062DA1A73}"/>
              </a:ext>
            </a:extLst>
          </p:cNvPr>
          <p:cNvSpPr/>
          <p:nvPr/>
        </p:nvSpPr>
        <p:spPr bwMode="auto">
          <a:xfrm>
            <a:off x="6223686" y="2204864"/>
            <a:ext cx="1124884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D0C77BC-B4D8-2B1B-C719-BDF1E2700E5B}"/>
              </a:ext>
            </a:extLst>
          </p:cNvPr>
          <p:cNvSpPr/>
          <p:nvPr/>
        </p:nvSpPr>
        <p:spPr bwMode="auto">
          <a:xfrm>
            <a:off x="8290699" y="2270609"/>
            <a:ext cx="1457871" cy="1374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81E66CA-D826-FC3D-6898-500926D4B818}"/>
              </a:ext>
            </a:extLst>
          </p:cNvPr>
          <p:cNvSpPr/>
          <p:nvPr/>
        </p:nvSpPr>
        <p:spPr bwMode="auto">
          <a:xfrm>
            <a:off x="10128448" y="2420916"/>
            <a:ext cx="1124884" cy="1224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29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8CA530-2591-B574-9244-D0DDBBE9AA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A44254-F424-AFB8-8FE6-76E61DAB263F}"/>
              </a:ext>
            </a:extLst>
          </p:cNvPr>
          <p:cNvSpPr/>
          <p:nvPr/>
        </p:nvSpPr>
        <p:spPr bwMode="auto">
          <a:xfrm>
            <a:off x="1205714" y="2563712"/>
            <a:ext cx="2866666" cy="295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E8D4D4-F7AD-2ACE-174A-F0420C2F1603}"/>
              </a:ext>
            </a:extLst>
          </p:cNvPr>
          <p:cNvSpPr/>
          <p:nvPr/>
        </p:nvSpPr>
        <p:spPr bwMode="auto">
          <a:xfrm>
            <a:off x="1196190" y="3126054"/>
            <a:ext cx="2304761" cy="295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67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08C5D6-D706-CA1C-12E4-AF98157D63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5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D65C1E-D95C-C796-AA4D-F412447CA8D8}"/>
              </a:ext>
            </a:extLst>
          </p:cNvPr>
          <p:cNvSpPr/>
          <p:nvPr/>
        </p:nvSpPr>
        <p:spPr bwMode="auto">
          <a:xfrm>
            <a:off x="1596190" y="2422814"/>
            <a:ext cx="2742857" cy="29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854F00-8900-4105-B28F-12ECE130FC42}"/>
              </a:ext>
            </a:extLst>
          </p:cNvPr>
          <p:cNvSpPr/>
          <p:nvPr/>
        </p:nvSpPr>
        <p:spPr bwMode="auto">
          <a:xfrm>
            <a:off x="1605714" y="3024138"/>
            <a:ext cx="2314285" cy="23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34FCCF-0795-FF2C-94A5-2A4A6829907F}"/>
              </a:ext>
            </a:extLst>
          </p:cNvPr>
          <p:cNvSpPr/>
          <p:nvPr/>
        </p:nvSpPr>
        <p:spPr bwMode="auto">
          <a:xfrm>
            <a:off x="1605714" y="3568193"/>
            <a:ext cx="3361904" cy="29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58F4489-1164-9F01-74E5-832FC080EA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997711"/>
            <a:ext cx="10800000" cy="1715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8586D9-0CE5-EADB-494D-970D1A5CA996}"/>
              </a:ext>
            </a:extLst>
          </p:cNvPr>
          <p:cNvSpPr/>
          <p:nvPr/>
        </p:nvSpPr>
        <p:spPr bwMode="auto">
          <a:xfrm>
            <a:off x="1608979" y="4769500"/>
            <a:ext cx="2876190" cy="295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F29BE4-AEF4-F119-1745-3558206B26EC}"/>
              </a:ext>
            </a:extLst>
          </p:cNvPr>
          <p:cNvSpPr/>
          <p:nvPr/>
        </p:nvSpPr>
        <p:spPr bwMode="auto">
          <a:xfrm>
            <a:off x="1599456" y="5322140"/>
            <a:ext cx="4114285" cy="295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1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6C7AAB-E115-C1DA-1E94-7077A06F23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8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315A1E-990A-032F-6C76-F1302EB931BF}"/>
              </a:ext>
            </a:extLst>
          </p:cNvPr>
          <p:cNvSpPr/>
          <p:nvPr/>
        </p:nvSpPr>
        <p:spPr bwMode="auto">
          <a:xfrm>
            <a:off x="1120000" y="1756260"/>
            <a:ext cx="4314285" cy="296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1A0C48-0BBE-AD20-1347-9B12EF110F88}"/>
              </a:ext>
            </a:extLst>
          </p:cNvPr>
          <p:cNvSpPr/>
          <p:nvPr/>
        </p:nvSpPr>
        <p:spPr bwMode="auto">
          <a:xfrm>
            <a:off x="1120000" y="2310981"/>
            <a:ext cx="4314285" cy="306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9A180A-4124-8252-6F5B-273DADF144AC}"/>
              </a:ext>
            </a:extLst>
          </p:cNvPr>
          <p:cNvSpPr/>
          <p:nvPr/>
        </p:nvSpPr>
        <p:spPr bwMode="auto">
          <a:xfrm>
            <a:off x="1120000" y="2865702"/>
            <a:ext cx="5628571" cy="306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5510" y="1264091"/>
            <a:ext cx="4457941" cy="270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2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2023-07-10T05:24:19Z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