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7" r:id="rId3"/>
    <p:sldId id="385" r:id="rId4"/>
    <p:sldId id="383" r:id="rId5"/>
    <p:sldId id="381" r:id="rId6"/>
    <p:sldId id="379" r:id="rId7"/>
    <p:sldId id="377" r:id="rId8"/>
    <p:sldId id="376" r:id="rId9"/>
    <p:sldId id="374" r:id="rId10"/>
    <p:sldId id="373" r:id="rId11"/>
    <p:sldId id="371" r:id="rId12"/>
    <p:sldId id="370" r:id="rId13"/>
    <p:sldId id="369" r:id="rId14"/>
    <p:sldId id="368" r:id="rId15"/>
    <p:sldId id="367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3963" autoAdjust="0"/>
  </p:normalViewPr>
  <p:slideViewPr>
    <p:cSldViewPr>
      <p:cViewPr>
        <p:scale>
          <a:sx n="66" d="100"/>
          <a:sy n="66" d="100"/>
        </p:scale>
        <p:origin x="160" y="32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DAF80-6794-17B4-C735-679A63C3F7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872"/>
            <a:ext cx="10800000" cy="213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C945E-2BFB-1C5E-37F8-DBD95D918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5D68C42-A814-20B3-3547-67223752DE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861" y="1561465"/>
            <a:ext cx="10800000" cy="373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3C96D7-AE78-9127-B918-EAC6E0875A70}"/>
              </a:ext>
            </a:extLst>
          </p:cNvPr>
          <p:cNvSpPr/>
          <p:nvPr/>
        </p:nvSpPr>
        <p:spPr bwMode="auto">
          <a:xfrm>
            <a:off x="3855051" y="4437113"/>
            <a:ext cx="666666" cy="43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5CB820-EF90-E929-515D-A27F58306F0D}"/>
              </a:ext>
            </a:extLst>
          </p:cNvPr>
          <p:cNvSpPr/>
          <p:nvPr/>
        </p:nvSpPr>
        <p:spPr bwMode="auto">
          <a:xfrm>
            <a:off x="5740765" y="4437113"/>
            <a:ext cx="847619" cy="43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87D9E6-B1E7-F629-2E4C-63F881CEBBDC}"/>
              </a:ext>
            </a:extLst>
          </p:cNvPr>
          <p:cNvSpPr/>
          <p:nvPr/>
        </p:nvSpPr>
        <p:spPr bwMode="auto">
          <a:xfrm>
            <a:off x="7816956" y="4546765"/>
            <a:ext cx="638095" cy="324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FF553F-E931-C7E7-D523-CD40EFC3230C}"/>
              </a:ext>
            </a:extLst>
          </p:cNvPr>
          <p:cNvSpPr/>
          <p:nvPr/>
        </p:nvSpPr>
        <p:spPr bwMode="auto">
          <a:xfrm>
            <a:off x="9788384" y="4546765"/>
            <a:ext cx="647620" cy="324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58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7FD04-5C10-1B51-7D80-C0910638B6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64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4D04E-BD7B-67E5-FBD5-794E5A53ED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4790"/>
            <a:ext cx="10800000" cy="267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3C912F-63C8-68CE-088C-A522BAEC5E9E}"/>
              </a:ext>
            </a:extLst>
          </p:cNvPr>
          <p:cNvSpPr/>
          <p:nvPr/>
        </p:nvSpPr>
        <p:spPr bwMode="auto">
          <a:xfrm>
            <a:off x="1205714" y="5139317"/>
            <a:ext cx="2904761" cy="31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439508-A9AE-A2FE-40AE-62E57FB95964}"/>
              </a:ext>
            </a:extLst>
          </p:cNvPr>
          <p:cNvSpPr/>
          <p:nvPr/>
        </p:nvSpPr>
        <p:spPr bwMode="auto">
          <a:xfrm>
            <a:off x="6243809" y="5139317"/>
            <a:ext cx="2895238" cy="31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D81BD9-5DF4-D120-7AA3-8CC1BA33F1FE}"/>
              </a:ext>
            </a:extLst>
          </p:cNvPr>
          <p:cNvSpPr/>
          <p:nvPr/>
        </p:nvSpPr>
        <p:spPr bwMode="auto">
          <a:xfrm>
            <a:off x="1215238" y="5778484"/>
            <a:ext cx="3714285" cy="31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84FA23-8690-2674-1A48-5D064B53191C}"/>
              </a:ext>
            </a:extLst>
          </p:cNvPr>
          <p:cNvSpPr/>
          <p:nvPr/>
        </p:nvSpPr>
        <p:spPr bwMode="auto">
          <a:xfrm>
            <a:off x="6253333" y="5778484"/>
            <a:ext cx="3714285" cy="31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547FD04-5C10-1B51-7D80-C0910638B6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71"/>
          <a:stretch/>
        </p:blipFill>
        <p:spPr>
          <a:xfrm>
            <a:off x="-312712" y="908720"/>
            <a:ext cx="10800000" cy="271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579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B85D9-9094-53B1-CF24-DB1952B14A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5536"/>
            <a:ext cx="10800000" cy="133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D4C7B0-A900-ECBD-37A5-A180218C7C23}"/>
              </a:ext>
            </a:extLst>
          </p:cNvPr>
          <p:cNvSpPr/>
          <p:nvPr/>
        </p:nvSpPr>
        <p:spPr bwMode="auto">
          <a:xfrm>
            <a:off x="9577142" y="4046792"/>
            <a:ext cx="847619" cy="324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4C0677-CF5E-65C7-CD13-F88316C7226E}"/>
              </a:ext>
            </a:extLst>
          </p:cNvPr>
          <p:cNvSpPr/>
          <p:nvPr/>
        </p:nvSpPr>
        <p:spPr bwMode="auto">
          <a:xfrm>
            <a:off x="1205714" y="4771817"/>
            <a:ext cx="409523" cy="24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D088E4-3A3D-C24E-49E3-8A6621252395}"/>
              </a:ext>
            </a:extLst>
          </p:cNvPr>
          <p:cNvSpPr/>
          <p:nvPr/>
        </p:nvSpPr>
        <p:spPr bwMode="auto">
          <a:xfrm>
            <a:off x="6062857" y="4733658"/>
            <a:ext cx="1304761" cy="31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547FD04-5C10-1B51-7D80-C0910638B6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71"/>
          <a:stretch/>
        </p:blipFill>
        <p:spPr>
          <a:xfrm>
            <a:off x="-312712" y="1153256"/>
            <a:ext cx="10800000" cy="271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947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4B13D-DFD6-2F79-0AB6-369891499A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847034-17AD-DD6E-CBD1-4C9F2EC6AED8}"/>
              </a:ext>
            </a:extLst>
          </p:cNvPr>
          <p:cNvSpPr/>
          <p:nvPr/>
        </p:nvSpPr>
        <p:spPr bwMode="auto">
          <a:xfrm>
            <a:off x="1139047" y="3501096"/>
            <a:ext cx="2904761" cy="314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20AAA9-0843-3069-7CC3-2039956CA4DB}"/>
              </a:ext>
            </a:extLst>
          </p:cNvPr>
          <p:cNvSpPr/>
          <p:nvPr/>
        </p:nvSpPr>
        <p:spPr bwMode="auto">
          <a:xfrm>
            <a:off x="1139047" y="4140528"/>
            <a:ext cx="3085714" cy="314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78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344CD-8324-6BD1-4106-5ADD099F4C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97E9372-94B2-34E6-5282-A9DC5F69E9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78564"/>
            <a:ext cx="10800000" cy="200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80CA73-5FBE-A1D6-D452-DC3AD65C6A2B}"/>
              </a:ext>
            </a:extLst>
          </p:cNvPr>
          <p:cNvSpPr/>
          <p:nvPr/>
        </p:nvSpPr>
        <p:spPr bwMode="auto">
          <a:xfrm>
            <a:off x="1224761" y="3546686"/>
            <a:ext cx="2885714" cy="305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58846C-B0C6-E503-490E-637C056C0744}"/>
              </a:ext>
            </a:extLst>
          </p:cNvPr>
          <p:cNvSpPr/>
          <p:nvPr/>
        </p:nvSpPr>
        <p:spPr bwMode="auto">
          <a:xfrm>
            <a:off x="1205714" y="4176313"/>
            <a:ext cx="3085714" cy="31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CB8DD3A-971C-D54A-8AEF-2BFB5E9347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81922"/>
            <a:ext cx="10800000" cy="197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DB57AB-08AC-6529-9056-09FF13AEC02B}"/>
              </a:ext>
            </a:extLst>
          </p:cNvPr>
          <p:cNvSpPr/>
          <p:nvPr/>
        </p:nvSpPr>
        <p:spPr bwMode="auto">
          <a:xfrm>
            <a:off x="1224761" y="5523076"/>
            <a:ext cx="3038095" cy="305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9CAA64-B749-2748-AC14-BD73CCFD92BC}"/>
              </a:ext>
            </a:extLst>
          </p:cNvPr>
          <p:cNvSpPr/>
          <p:nvPr/>
        </p:nvSpPr>
        <p:spPr bwMode="auto">
          <a:xfrm>
            <a:off x="1215238" y="6153943"/>
            <a:ext cx="2438095" cy="305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38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84798-33B9-42AB-CE21-A79F692D9A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81333"/>
            <a:ext cx="10800000" cy="2514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CB3CA-1E6D-E697-99BD-BA06F743F605}"/>
              </a:ext>
            </a:extLst>
          </p:cNvPr>
          <p:cNvSpPr/>
          <p:nvPr/>
        </p:nvSpPr>
        <p:spPr bwMode="auto">
          <a:xfrm>
            <a:off x="1234285" y="3500451"/>
            <a:ext cx="4190476" cy="314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719BB2-3761-9EA7-15C2-055049C344D6}"/>
              </a:ext>
            </a:extLst>
          </p:cNvPr>
          <p:cNvSpPr/>
          <p:nvPr/>
        </p:nvSpPr>
        <p:spPr bwMode="auto">
          <a:xfrm>
            <a:off x="1205714" y="4167176"/>
            <a:ext cx="2257142" cy="29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E8C6DA-B60C-6DC0-9AD0-494E87EA9DCA}"/>
              </a:ext>
            </a:extLst>
          </p:cNvPr>
          <p:cNvSpPr/>
          <p:nvPr/>
        </p:nvSpPr>
        <p:spPr bwMode="auto">
          <a:xfrm>
            <a:off x="1215238" y="4786277"/>
            <a:ext cx="5888874" cy="35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77344CD-8324-6BD1-4106-5ADD099F4C8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511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B2C80-9B59-CEFF-7B83-8B8432F3FD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7CC4C0-7E56-3F68-7F62-6832AFB6F92E}"/>
              </a:ext>
            </a:extLst>
          </p:cNvPr>
          <p:cNvSpPr/>
          <p:nvPr/>
        </p:nvSpPr>
        <p:spPr bwMode="auto">
          <a:xfrm>
            <a:off x="3834285" y="2020104"/>
            <a:ext cx="400000" cy="2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C0B31E-7284-52DA-8BC6-A81BC50D4DA9}"/>
              </a:ext>
            </a:extLst>
          </p:cNvPr>
          <p:cNvSpPr/>
          <p:nvPr/>
        </p:nvSpPr>
        <p:spPr bwMode="auto">
          <a:xfrm>
            <a:off x="7158095" y="2020104"/>
            <a:ext cx="409523" cy="2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9BC357-53B5-2FB3-AFAA-479344E2B3A8}"/>
              </a:ext>
            </a:extLst>
          </p:cNvPr>
          <p:cNvSpPr/>
          <p:nvPr/>
        </p:nvSpPr>
        <p:spPr bwMode="auto">
          <a:xfrm>
            <a:off x="6539047" y="2725192"/>
            <a:ext cx="371428" cy="314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386628-4697-262C-D712-91AC16990483}"/>
              </a:ext>
            </a:extLst>
          </p:cNvPr>
          <p:cNvSpPr/>
          <p:nvPr/>
        </p:nvSpPr>
        <p:spPr bwMode="auto">
          <a:xfrm>
            <a:off x="9243809" y="2725192"/>
            <a:ext cx="380952" cy="323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FB9EB53-D11B-23C3-52DD-7F7B7D3F80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444" y="3290296"/>
            <a:ext cx="10800000" cy="300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EC48CC-A9AA-92C4-980F-8EE78B37FAEA}"/>
              </a:ext>
            </a:extLst>
          </p:cNvPr>
          <p:cNvSpPr/>
          <p:nvPr/>
        </p:nvSpPr>
        <p:spPr bwMode="auto">
          <a:xfrm>
            <a:off x="2202824" y="5732485"/>
            <a:ext cx="228571" cy="24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A3D084-4E08-DE13-3568-7A566F8791BF}"/>
              </a:ext>
            </a:extLst>
          </p:cNvPr>
          <p:cNvSpPr/>
          <p:nvPr/>
        </p:nvSpPr>
        <p:spPr bwMode="auto">
          <a:xfrm>
            <a:off x="3469491" y="5732485"/>
            <a:ext cx="219047" cy="24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706C60-E48F-A38C-1CE1-FCAA23ACF54A}"/>
              </a:ext>
            </a:extLst>
          </p:cNvPr>
          <p:cNvSpPr/>
          <p:nvPr/>
        </p:nvSpPr>
        <p:spPr bwMode="auto">
          <a:xfrm>
            <a:off x="5440920" y="5732485"/>
            <a:ext cx="409523" cy="24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9F27D6-9387-02AF-2B81-FC1925DFE0AD}"/>
              </a:ext>
            </a:extLst>
          </p:cNvPr>
          <p:cNvSpPr/>
          <p:nvPr/>
        </p:nvSpPr>
        <p:spPr bwMode="auto">
          <a:xfrm>
            <a:off x="6888539" y="5732485"/>
            <a:ext cx="219047" cy="24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4D98EA-E3EF-3AE0-541D-E108D5CF6742}"/>
              </a:ext>
            </a:extLst>
          </p:cNvPr>
          <p:cNvSpPr/>
          <p:nvPr/>
        </p:nvSpPr>
        <p:spPr bwMode="auto">
          <a:xfrm>
            <a:off x="9402824" y="5732485"/>
            <a:ext cx="409523" cy="248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59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AAB6B-16F3-383B-990F-C81587AAC3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824D8-2CD1-1608-99B7-7C6AD5CC033E}"/>
              </a:ext>
            </a:extLst>
          </p:cNvPr>
          <p:cNvSpPr/>
          <p:nvPr/>
        </p:nvSpPr>
        <p:spPr bwMode="auto">
          <a:xfrm>
            <a:off x="2691428" y="1153431"/>
            <a:ext cx="390476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59FC9C-52EC-8194-54D8-7106B6A7A118}"/>
              </a:ext>
            </a:extLst>
          </p:cNvPr>
          <p:cNvSpPr/>
          <p:nvPr/>
        </p:nvSpPr>
        <p:spPr bwMode="auto">
          <a:xfrm>
            <a:off x="6196190" y="1153431"/>
            <a:ext cx="200000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778C10-D88E-3CE8-D4FE-E7054BAA3721}"/>
              </a:ext>
            </a:extLst>
          </p:cNvPr>
          <p:cNvSpPr/>
          <p:nvPr/>
        </p:nvSpPr>
        <p:spPr bwMode="auto">
          <a:xfrm>
            <a:off x="9510476" y="1153431"/>
            <a:ext cx="228571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E29FC1-43B3-E39F-2863-DAA801C317D7}"/>
              </a:ext>
            </a:extLst>
          </p:cNvPr>
          <p:cNvSpPr/>
          <p:nvPr/>
        </p:nvSpPr>
        <p:spPr bwMode="auto">
          <a:xfrm>
            <a:off x="3386666" y="1898256"/>
            <a:ext cx="409523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7A5C2B-4E7C-BAA4-F38E-358FB0B0B592}"/>
              </a:ext>
            </a:extLst>
          </p:cNvPr>
          <p:cNvSpPr/>
          <p:nvPr/>
        </p:nvSpPr>
        <p:spPr bwMode="auto">
          <a:xfrm>
            <a:off x="7443809" y="1898256"/>
            <a:ext cx="219047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B68F32-0D88-B0B5-4A38-1A375D2C8588}"/>
              </a:ext>
            </a:extLst>
          </p:cNvPr>
          <p:cNvSpPr/>
          <p:nvPr/>
        </p:nvSpPr>
        <p:spPr bwMode="auto">
          <a:xfrm>
            <a:off x="9062857" y="1898256"/>
            <a:ext cx="228571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A472C2-2DA1-6143-B1CA-4C0A4B735846}"/>
              </a:ext>
            </a:extLst>
          </p:cNvPr>
          <p:cNvSpPr/>
          <p:nvPr/>
        </p:nvSpPr>
        <p:spPr bwMode="auto">
          <a:xfrm>
            <a:off x="5034285" y="2757670"/>
            <a:ext cx="228571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4E6F2C-488E-2EC9-3240-153BA2434119}"/>
              </a:ext>
            </a:extLst>
          </p:cNvPr>
          <p:cNvSpPr/>
          <p:nvPr/>
        </p:nvSpPr>
        <p:spPr bwMode="auto">
          <a:xfrm>
            <a:off x="4758095" y="3722123"/>
            <a:ext cx="390476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D85B21-5985-8547-9344-8C2C1F2650F9}"/>
              </a:ext>
            </a:extLst>
          </p:cNvPr>
          <p:cNvSpPr/>
          <p:nvPr/>
        </p:nvSpPr>
        <p:spPr bwMode="auto">
          <a:xfrm>
            <a:off x="8034285" y="3722123"/>
            <a:ext cx="409523" cy="24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252E3CE-A7D7-ACA7-EC76-DCC429AB46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78506"/>
            <a:ext cx="10800000" cy="217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D351D0-BC70-0332-1B74-5F99F15797B6}"/>
              </a:ext>
            </a:extLst>
          </p:cNvPr>
          <p:cNvSpPr/>
          <p:nvPr/>
        </p:nvSpPr>
        <p:spPr bwMode="auto">
          <a:xfrm>
            <a:off x="1977142" y="6115427"/>
            <a:ext cx="333333" cy="12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737293" y="6005263"/>
            <a:ext cx="360040" cy="3575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766646" y="5247793"/>
            <a:ext cx="360040" cy="3575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735960" y="5247793"/>
            <a:ext cx="360040" cy="3575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735960" y="6005263"/>
            <a:ext cx="360040" cy="3575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785045" y="5247793"/>
            <a:ext cx="360040" cy="35756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67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537F6-DC54-1878-1D81-D2F4BB115E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E505D0-DE3D-37DD-370E-71FF7308C843}"/>
              </a:ext>
            </a:extLst>
          </p:cNvPr>
          <p:cNvSpPr/>
          <p:nvPr/>
        </p:nvSpPr>
        <p:spPr bwMode="auto">
          <a:xfrm>
            <a:off x="4615238" y="2800859"/>
            <a:ext cx="209523" cy="228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A04CBB-8B02-6646-2E2E-381BD3C1713F}"/>
              </a:ext>
            </a:extLst>
          </p:cNvPr>
          <p:cNvSpPr/>
          <p:nvPr/>
        </p:nvSpPr>
        <p:spPr bwMode="auto">
          <a:xfrm>
            <a:off x="8299673" y="2810384"/>
            <a:ext cx="288032" cy="21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D4012E-17D0-C0BE-9911-0E413166A20C}"/>
              </a:ext>
            </a:extLst>
          </p:cNvPr>
          <p:cNvSpPr/>
          <p:nvPr/>
        </p:nvSpPr>
        <p:spPr bwMode="auto">
          <a:xfrm>
            <a:off x="3759993" y="3610510"/>
            <a:ext cx="313433" cy="228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69ACEE-128B-B4A4-1B75-B1850123EFFB}"/>
              </a:ext>
            </a:extLst>
          </p:cNvPr>
          <p:cNvSpPr/>
          <p:nvPr/>
        </p:nvSpPr>
        <p:spPr bwMode="auto">
          <a:xfrm>
            <a:off x="6796190" y="3620035"/>
            <a:ext cx="209523" cy="21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A33A07-849C-ED33-B6C2-B5B867881618}"/>
              </a:ext>
            </a:extLst>
          </p:cNvPr>
          <p:cNvSpPr/>
          <p:nvPr/>
        </p:nvSpPr>
        <p:spPr bwMode="auto">
          <a:xfrm>
            <a:off x="8807873" y="3620035"/>
            <a:ext cx="302937" cy="21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BA9AAC7-C995-FC9D-AFC2-E12814E960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64861"/>
            <a:ext cx="10800000" cy="156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B99F2E-E889-37D1-30BC-D1AEA793FCBD}"/>
              </a:ext>
            </a:extLst>
          </p:cNvPr>
          <p:cNvSpPr/>
          <p:nvPr/>
        </p:nvSpPr>
        <p:spPr bwMode="auto">
          <a:xfrm>
            <a:off x="4920000" y="5150843"/>
            <a:ext cx="228571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11D827-C0FA-8DBB-FC7D-49D5BC7290AC}"/>
              </a:ext>
            </a:extLst>
          </p:cNvPr>
          <p:cNvSpPr/>
          <p:nvPr/>
        </p:nvSpPr>
        <p:spPr bwMode="auto">
          <a:xfrm>
            <a:off x="9243809" y="5150843"/>
            <a:ext cx="390476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23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B207F1-E19B-FD8F-C25C-E3A4F92FE1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E8D3FB-0419-E650-D12F-8D4F904F887A}"/>
              </a:ext>
            </a:extLst>
          </p:cNvPr>
          <p:cNvSpPr/>
          <p:nvPr/>
        </p:nvSpPr>
        <p:spPr bwMode="auto">
          <a:xfrm>
            <a:off x="3300952" y="2744287"/>
            <a:ext cx="400000" cy="343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A185E60-9182-94D7-4479-B67EB30939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956" y="4030625"/>
            <a:ext cx="10800000" cy="233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528887-E46C-A65D-0565-1E2AD0401037}"/>
              </a:ext>
            </a:extLst>
          </p:cNvPr>
          <p:cNvSpPr/>
          <p:nvPr/>
        </p:nvSpPr>
        <p:spPr bwMode="auto">
          <a:xfrm>
            <a:off x="7599860" y="5051383"/>
            <a:ext cx="400001" cy="343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72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F0108-AD76-07C4-320D-F73109A0F4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077"/>
            <a:ext cx="10800000" cy="237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523B20-1C25-6D43-A953-31C7A264537A}"/>
              </a:ext>
            </a:extLst>
          </p:cNvPr>
          <p:cNvSpPr/>
          <p:nvPr/>
        </p:nvSpPr>
        <p:spPr bwMode="auto">
          <a:xfrm>
            <a:off x="5281904" y="1740486"/>
            <a:ext cx="400000" cy="34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9742250-AF95-8683-F3DF-91C86EA3A3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960"/>
            <a:ext cx="10800000" cy="391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27206D-1E97-D8F8-A34D-B69D52FC5F5A}"/>
              </a:ext>
            </a:extLst>
          </p:cNvPr>
          <p:cNvSpPr/>
          <p:nvPr/>
        </p:nvSpPr>
        <p:spPr bwMode="auto">
          <a:xfrm>
            <a:off x="7681904" y="3269049"/>
            <a:ext cx="400000" cy="343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21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53602-DBBE-07AD-D84B-F3F5DE8668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AC4664-1D15-6E32-DBF9-255E17E89C53}"/>
              </a:ext>
            </a:extLst>
          </p:cNvPr>
          <p:cNvSpPr/>
          <p:nvPr/>
        </p:nvSpPr>
        <p:spPr bwMode="auto">
          <a:xfrm>
            <a:off x="7615238" y="2202524"/>
            <a:ext cx="400000" cy="35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71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2D562-B7C3-F9B7-F11D-8DBF91BF7A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0F9729-3F70-8796-B108-924E9DBD7CBB}"/>
              </a:ext>
            </a:extLst>
          </p:cNvPr>
          <p:cNvSpPr/>
          <p:nvPr/>
        </p:nvSpPr>
        <p:spPr bwMode="auto">
          <a:xfrm>
            <a:off x="3510476" y="2518070"/>
            <a:ext cx="723809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69E933-D019-C5B0-EBB4-3CD5EA56408D}"/>
              </a:ext>
            </a:extLst>
          </p:cNvPr>
          <p:cNvSpPr/>
          <p:nvPr/>
        </p:nvSpPr>
        <p:spPr bwMode="auto">
          <a:xfrm>
            <a:off x="6748571" y="2518070"/>
            <a:ext cx="723809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F3B3F8-6EB1-9FE5-35C9-1378A14B1AA7}"/>
              </a:ext>
            </a:extLst>
          </p:cNvPr>
          <p:cNvSpPr/>
          <p:nvPr/>
        </p:nvSpPr>
        <p:spPr bwMode="auto">
          <a:xfrm>
            <a:off x="9986666" y="2518070"/>
            <a:ext cx="733332" cy="2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31465C-B6C1-EC71-5A6A-8B02B643A471}"/>
              </a:ext>
            </a:extLst>
          </p:cNvPr>
          <p:cNvSpPr/>
          <p:nvPr/>
        </p:nvSpPr>
        <p:spPr bwMode="auto">
          <a:xfrm>
            <a:off x="1703512" y="3243387"/>
            <a:ext cx="1224136" cy="112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69955E-3129-7F09-4024-1A22386CDD17}"/>
              </a:ext>
            </a:extLst>
          </p:cNvPr>
          <p:cNvSpPr/>
          <p:nvPr/>
        </p:nvSpPr>
        <p:spPr bwMode="auto">
          <a:xfrm>
            <a:off x="3173760" y="3243387"/>
            <a:ext cx="1279777" cy="112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101900-D4CC-BE48-8918-4CDEE635AD3C}"/>
              </a:ext>
            </a:extLst>
          </p:cNvPr>
          <p:cNvSpPr/>
          <p:nvPr/>
        </p:nvSpPr>
        <p:spPr bwMode="auto">
          <a:xfrm>
            <a:off x="4897570" y="3068961"/>
            <a:ext cx="1279777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481EF34-C334-D5E5-02DC-6F1569B092A5}"/>
              </a:ext>
            </a:extLst>
          </p:cNvPr>
          <p:cNvSpPr/>
          <p:nvPr/>
        </p:nvSpPr>
        <p:spPr bwMode="auto">
          <a:xfrm>
            <a:off x="6411855" y="3252930"/>
            <a:ext cx="1279777" cy="1076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85B92B0-BFCE-C6A6-68DF-BEC1BDEFB041}"/>
              </a:ext>
            </a:extLst>
          </p:cNvPr>
          <p:cNvSpPr/>
          <p:nvPr/>
        </p:nvSpPr>
        <p:spPr bwMode="auto">
          <a:xfrm>
            <a:off x="8179703" y="3252930"/>
            <a:ext cx="1224136" cy="1076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C98988A-FAEF-BFE6-50C1-9DD306EBCAD7}"/>
              </a:ext>
            </a:extLst>
          </p:cNvPr>
          <p:cNvSpPr/>
          <p:nvPr/>
        </p:nvSpPr>
        <p:spPr bwMode="auto">
          <a:xfrm>
            <a:off x="9649951" y="3068961"/>
            <a:ext cx="1279777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img_16777215">
            <a:extLst>
              <a:ext uri="{FF2B5EF4-FFF2-40B4-BE49-F238E27FC236}">
                <a16:creationId xmlns:a16="http://schemas.microsoft.com/office/drawing/2014/main" id="{5BD1CDB0-D59E-22D3-AD9E-8AC8D627AA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12" y="4344079"/>
            <a:ext cx="10800000" cy="235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018CBED6-3CCB-325B-0C4D-7E2CB696E66A}"/>
              </a:ext>
            </a:extLst>
          </p:cNvPr>
          <p:cNvSpPr/>
          <p:nvPr/>
        </p:nvSpPr>
        <p:spPr bwMode="auto">
          <a:xfrm>
            <a:off x="3504307" y="4668075"/>
            <a:ext cx="723809" cy="247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5CA900A8-25E5-CA93-41E6-F01EE9D6CD22}"/>
              </a:ext>
            </a:extLst>
          </p:cNvPr>
          <p:cNvSpPr/>
          <p:nvPr/>
        </p:nvSpPr>
        <p:spPr bwMode="auto">
          <a:xfrm>
            <a:off x="6742402" y="4668075"/>
            <a:ext cx="723809" cy="247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5CD52DA7-2ACE-8FAD-09A7-3E78CC91E6E2}"/>
              </a:ext>
            </a:extLst>
          </p:cNvPr>
          <p:cNvSpPr/>
          <p:nvPr/>
        </p:nvSpPr>
        <p:spPr bwMode="auto">
          <a:xfrm>
            <a:off x="10161450" y="4668075"/>
            <a:ext cx="723810" cy="247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4B000A31-0C5F-6FFC-F832-88C4F9E041D9}"/>
              </a:ext>
            </a:extLst>
          </p:cNvPr>
          <p:cNvSpPr/>
          <p:nvPr/>
        </p:nvSpPr>
        <p:spPr bwMode="auto">
          <a:xfrm>
            <a:off x="1666212" y="5216903"/>
            <a:ext cx="127154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871478BB-F31C-3A96-6497-2EFBA41F6EFC}"/>
              </a:ext>
            </a:extLst>
          </p:cNvPr>
          <p:cNvSpPr/>
          <p:nvPr/>
        </p:nvSpPr>
        <p:spPr bwMode="auto">
          <a:xfrm>
            <a:off x="3180497" y="5216903"/>
            <a:ext cx="127154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8D2486E0-2599-2296-17AF-1165F0430702}"/>
              </a:ext>
            </a:extLst>
          </p:cNvPr>
          <p:cNvSpPr/>
          <p:nvPr/>
        </p:nvSpPr>
        <p:spPr bwMode="auto">
          <a:xfrm>
            <a:off x="4904307" y="5392303"/>
            <a:ext cx="1271544" cy="112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D42CF001-EB56-A719-01DC-2DDD5BD5889F}"/>
              </a:ext>
            </a:extLst>
          </p:cNvPr>
          <p:cNvSpPr/>
          <p:nvPr/>
        </p:nvSpPr>
        <p:spPr bwMode="auto">
          <a:xfrm>
            <a:off x="6418592" y="5392303"/>
            <a:ext cx="1271544" cy="112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A78EE3B4-DB02-DA26-0702-CCB9E7F41C70}"/>
              </a:ext>
            </a:extLst>
          </p:cNvPr>
          <p:cNvSpPr/>
          <p:nvPr/>
        </p:nvSpPr>
        <p:spPr bwMode="auto">
          <a:xfrm>
            <a:off x="8122332" y="5216903"/>
            <a:ext cx="169161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4B0E4FF1-6774-ECC1-708F-97A908516714}"/>
              </a:ext>
            </a:extLst>
          </p:cNvPr>
          <p:cNvSpPr/>
          <p:nvPr/>
        </p:nvSpPr>
        <p:spPr bwMode="auto">
          <a:xfrm>
            <a:off x="10056688" y="5392303"/>
            <a:ext cx="1271544" cy="112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9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4E9AE-EB8A-8516-A4CA-10A8BC11CF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ADCE9E-CC01-F8E4-BBC6-CE415F1ED1B8}"/>
              </a:ext>
            </a:extLst>
          </p:cNvPr>
          <p:cNvSpPr/>
          <p:nvPr/>
        </p:nvSpPr>
        <p:spPr bwMode="auto">
          <a:xfrm>
            <a:off x="3891428" y="2166239"/>
            <a:ext cx="352380" cy="219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388161-E980-350F-2C75-3AE74D930685}"/>
              </a:ext>
            </a:extLst>
          </p:cNvPr>
          <p:cNvSpPr/>
          <p:nvPr/>
        </p:nvSpPr>
        <p:spPr bwMode="auto">
          <a:xfrm>
            <a:off x="5148571" y="2166239"/>
            <a:ext cx="361904" cy="219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43E4B5-21E2-7464-D091-9246957CA288}"/>
              </a:ext>
            </a:extLst>
          </p:cNvPr>
          <p:cNvSpPr/>
          <p:nvPr/>
        </p:nvSpPr>
        <p:spPr bwMode="auto">
          <a:xfrm>
            <a:off x="6415238" y="2166239"/>
            <a:ext cx="361904" cy="219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6BD825-7C78-9D2C-32BC-028B285C8ECD}"/>
              </a:ext>
            </a:extLst>
          </p:cNvPr>
          <p:cNvSpPr/>
          <p:nvPr/>
        </p:nvSpPr>
        <p:spPr bwMode="auto">
          <a:xfrm>
            <a:off x="7653333" y="2166239"/>
            <a:ext cx="504761" cy="219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AE44AA-6A02-3D1B-48D6-EC4C99CD4B1D}"/>
              </a:ext>
            </a:extLst>
          </p:cNvPr>
          <p:cNvSpPr/>
          <p:nvPr/>
        </p:nvSpPr>
        <p:spPr bwMode="auto">
          <a:xfrm>
            <a:off x="9024761" y="2166239"/>
            <a:ext cx="361904" cy="219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79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2023-07-09T11:49:52Z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