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68CFF-F4F5-BA5C-C2C8-10E27CFA76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3" t="61811" r="31553"/>
          <a:stretch/>
        </p:blipFill>
        <p:spPr>
          <a:xfrm>
            <a:off x="2991799" y="3429000"/>
            <a:ext cx="6131270" cy="93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0968CFF-F4F5-BA5C-C2C8-10E27CFA76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46943"/>
          <a:stretch/>
        </p:blipFill>
        <p:spPr>
          <a:xfrm>
            <a:off x="2783632" y="2125168"/>
            <a:ext cx="6955052" cy="130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E511C-A60F-CA18-087A-F359C42CA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7F08F4-36F2-BCE0-1183-7D376EB085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255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F2996-F327-33C4-8C7C-AD23D8120418}"/>
              </a:ext>
            </a:extLst>
          </p:cNvPr>
          <p:cNvSpPr/>
          <p:nvPr/>
        </p:nvSpPr>
        <p:spPr bwMode="auto">
          <a:xfrm>
            <a:off x="5777142" y="4614534"/>
            <a:ext cx="342857" cy="286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7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00BD1-49B7-C4CF-3E98-CB48F7B76D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9DF90-ADE6-B4EE-460E-4BA58105AB0E}"/>
              </a:ext>
            </a:extLst>
          </p:cNvPr>
          <p:cNvSpPr/>
          <p:nvPr/>
        </p:nvSpPr>
        <p:spPr bwMode="auto">
          <a:xfrm>
            <a:off x="2920000" y="1755077"/>
            <a:ext cx="695238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A2132-C2BF-F1F7-BB1A-237A84DDBC2E}"/>
              </a:ext>
            </a:extLst>
          </p:cNvPr>
          <p:cNvSpPr/>
          <p:nvPr/>
        </p:nvSpPr>
        <p:spPr bwMode="auto">
          <a:xfrm>
            <a:off x="6653333" y="1755077"/>
            <a:ext cx="704761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7E4665-26A6-03D8-F5F6-32C76E896DD1}"/>
              </a:ext>
            </a:extLst>
          </p:cNvPr>
          <p:cNvSpPr/>
          <p:nvPr/>
        </p:nvSpPr>
        <p:spPr bwMode="auto">
          <a:xfrm>
            <a:off x="10396190" y="1755077"/>
            <a:ext cx="685714" cy="23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747D9-9C07-DCC9-5CF1-B02263188884}"/>
              </a:ext>
            </a:extLst>
          </p:cNvPr>
          <p:cNvSpPr/>
          <p:nvPr/>
        </p:nvSpPr>
        <p:spPr bwMode="auto">
          <a:xfrm>
            <a:off x="1166024" y="2452206"/>
            <a:ext cx="1134927" cy="10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DA58A8-0EE1-53F0-D4A4-353B92AC6740}"/>
              </a:ext>
            </a:extLst>
          </p:cNvPr>
          <p:cNvSpPr/>
          <p:nvPr/>
        </p:nvSpPr>
        <p:spPr bwMode="auto">
          <a:xfrm>
            <a:off x="2642214" y="2442656"/>
            <a:ext cx="1134927" cy="113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4CA41E-F72D-2E05-1D91-1EF8F34FB654}"/>
              </a:ext>
            </a:extLst>
          </p:cNvPr>
          <p:cNvSpPr/>
          <p:nvPr/>
        </p:nvSpPr>
        <p:spPr bwMode="auto">
          <a:xfrm>
            <a:off x="4880829" y="2276872"/>
            <a:ext cx="1215171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B9D1EE-020D-3E13-333D-F9C8F7429DD3}"/>
              </a:ext>
            </a:extLst>
          </p:cNvPr>
          <p:cNvSpPr/>
          <p:nvPr/>
        </p:nvSpPr>
        <p:spPr bwMode="auto">
          <a:xfrm>
            <a:off x="6395115" y="2442656"/>
            <a:ext cx="1115361" cy="113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1ED54E-4CE0-99C0-7A43-8373872DA26C}"/>
              </a:ext>
            </a:extLst>
          </p:cNvPr>
          <p:cNvSpPr/>
          <p:nvPr/>
        </p:nvSpPr>
        <p:spPr bwMode="auto">
          <a:xfrm>
            <a:off x="8604119" y="2442656"/>
            <a:ext cx="1134927" cy="113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128A16-CCF5-1AB3-9938-CF1EA391B43F}"/>
              </a:ext>
            </a:extLst>
          </p:cNvPr>
          <p:cNvSpPr/>
          <p:nvPr/>
        </p:nvSpPr>
        <p:spPr bwMode="auto">
          <a:xfrm>
            <a:off x="10128448" y="2276872"/>
            <a:ext cx="1115361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9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176337"/>
            <a:ext cx="11601450" cy="450532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35560" y="3068960"/>
            <a:ext cx="5688632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03912" y="2996952"/>
            <a:ext cx="5688632" cy="100811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23592" y="3068960"/>
            <a:ext cx="5688632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159896" y="3068960"/>
            <a:ext cx="5976664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0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1D744-3C2F-2B4C-EDFA-7BF7A61FF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B03FC-B9CE-DCB6-C747-315357432125}"/>
              </a:ext>
            </a:extLst>
          </p:cNvPr>
          <p:cNvSpPr/>
          <p:nvPr/>
        </p:nvSpPr>
        <p:spPr bwMode="auto">
          <a:xfrm>
            <a:off x="9062857" y="1925454"/>
            <a:ext cx="314285" cy="26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8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2023-07-13T07:51:15Z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