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0" r:id="rId14"/>
    <p:sldId id="369" r:id="rId15"/>
    <p:sldId id="368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890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18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34" y="1628800"/>
            <a:ext cx="9787289" cy="3119294"/>
          </a:xfrm>
          <a:prstGeom prst="rect">
            <a:avLst/>
          </a:prstGeom>
          <a:ln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2207568" y="2420888"/>
            <a:ext cx="2160240" cy="1368152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59696" y="2492896"/>
            <a:ext cx="1080120" cy="122413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11824" y="2420888"/>
            <a:ext cx="0" cy="129614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655840" y="2492896"/>
            <a:ext cx="1080120" cy="122413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79976" y="2492896"/>
            <a:ext cx="1440160" cy="129614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960096" y="2492896"/>
            <a:ext cx="432048" cy="122413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799856" y="2492896"/>
            <a:ext cx="3384376" cy="129614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536160" y="2492896"/>
            <a:ext cx="1872208" cy="122413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871864" y="2492896"/>
            <a:ext cx="5472608" cy="1440160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752184" y="2492896"/>
            <a:ext cx="2808312" cy="1368152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39047" y="2651787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53333" y="2651787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77142" y="2651787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91428" y="2651787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39047" y="3377150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53333" y="3377150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77142" y="3377150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91428" y="3377150"/>
            <a:ext cx="228571" cy="2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39047" y="4092969"/>
            <a:ext cx="219047" cy="25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53333" y="4092969"/>
            <a:ext cx="228571" cy="25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977142" y="4102513"/>
            <a:ext cx="228571" cy="238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00952" y="4092969"/>
            <a:ext cx="219047" cy="25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06" y="4494721"/>
            <a:ext cx="10800000" cy="24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9868366" y="5655577"/>
            <a:ext cx="288032" cy="16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36249" y="5579336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174716" y="5579336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712036" y="639258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88484" y="6392589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861993" y="6406517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3242663"/>
            <a:ext cx="4816865" cy="43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4760" y="3933056"/>
            <a:ext cx="4807343" cy="41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832027"/>
            <a:ext cx="1942857" cy="31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05714" y="2491382"/>
            <a:ext cx="2257142" cy="324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15238" y="3160292"/>
            <a:ext cx="2752380" cy="31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/>
          <a:stretch>
            <a:fillRect/>
          </a:stretch>
        </p:blipFill>
        <p:spPr>
          <a:xfrm>
            <a:off x="7104112" y="32714"/>
            <a:ext cx="4415888" cy="35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75358"/>
            <a:ext cx="10800000" cy="262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85170" y="4512645"/>
            <a:ext cx="4600000" cy="31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5170" y="5190579"/>
            <a:ext cx="3009523" cy="31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75358"/>
            <a:ext cx="10800000" cy="1896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3162" y="3823399"/>
            <a:ext cx="1942857" cy="31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3162" y="4499927"/>
            <a:ext cx="3647619" cy="31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36912"/>
            <a:ext cx="10800000" cy="35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5170" y="4427702"/>
            <a:ext cx="1942857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5170" y="5113536"/>
            <a:ext cx="1942857" cy="31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5170" y="5789845"/>
            <a:ext cx="6600000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75358"/>
            <a:ext cx="10800000" cy="248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4217" y="3749733"/>
            <a:ext cx="2752380" cy="30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5170" y="4447626"/>
            <a:ext cx="1942857" cy="305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4694" y="5116839"/>
            <a:ext cx="5193394" cy="41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982568"/>
            <a:ext cx="219047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00952" y="1982568"/>
            <a:ext cx="228571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72380" y="2783396"/>
            <a:ext cx="228571" cy="25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96190" y="3670026"/>
            <a:ext cx="228571" cy="25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62857" y="4480388"/>
            <a:ext cx="219047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34285" y="4480388"/>
            <a:ext cx="1476190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72380" y="4442253"/>
            <a:ext cx="1800001" cy="314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5714" y="1181887"/>
            <a:ext cx="228572" cy="2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10476" y="1992818"/>
            <a:ext cx="228571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10476" y="1992818"/>
            <a:ext cx="228571" cy="2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3333" y="3729164"/>
            <a:ext cx="228571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3729164"/>
            <a:ext cx="219047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72380" y="3729164"/>
            <a:ext cx="228571" cy="248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3809" y="4606877"/>
            <a:ext cx="238095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05714" y="4606877"/>
            <a:ext cx="228571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77142" y="4606877"/>
            <a:ext cx="409523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1782977"/>
            <a:ext cx="228571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96190" y="1773436"/>
            <a:ext cx="228571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7142" y="1782977"/>
            <a:ext cx="219047" cy="2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190" y="2498545"/>
            <a:ext cx="228571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6190" y="2498545"/>
            <a:ext cx="228571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77142" y="2508086"/>
            <a:ext cx="228572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96190" y="3223654"/>
            <a:ext cx="409523" cy="2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62857" y="3948763"/>
            <a:ext cx="228571" cy="2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15238" y="4664332"/>
            <a:ext cx="228571" cy="257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5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571" y="2034616"/>
            <a:ext cx="304761" cy="258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44" y="2432870"/>
            <a:ext cx="10800000" cy="27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546882" y="2547367"/>
            <a:ext cx="304762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99263" y="3224810"/>
            <a:ext cx="352380" cy="33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46882" y="3969043"/>
            <a:ext cx="304762" cy="248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99263" y="4636945"/>
            <a:ext cx="352380" cy="33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0476" y="1867789"/>
            <a:ext cx="400000" cy="34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62857" y="3287710"/>
            <a:ext cx="400000" cy="34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48571" y="1162815"/>
            <a:ext cx="400000" cy="34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3290403"/>
            <a:ext cx="400001" cy="34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877582"/>
            <a:ext cx="400000" cy="34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28737"/>
            <a:ext cx="11106150" cy="420052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791744" y="3140968"/>
            <a:ext cx="1728192" cy="1440160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791744" y="3284984"/>
            <a:ext cx="1656184" cy="360040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3791744" y="3933056"/>
            <a:ext cx="1728192" cy="21602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791744" y="3429000"/>
            <a:ext cx="1656184" cy="122413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91744" y="5157192"/>
            <a:ext cx="1728192" cy="0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112224" y="3140968"/>
            <a:ext cx="1656184" cy="201622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112224" y="3645024"/>
            <a:ext cx="1656184" cy="864096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112224" y="3933056"/>
            <a:ext cx="1656184" cy="21602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112224" y="4653136"/>
            <a:ext cx="1656184" cy="57606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184232" y="4581128"/>
            <a:ext cx="1584176" cy="576064"/>
          </a:xfrm>
          <a:prstGeom prst="line">
            <a:avLst/>
          </a:prstGeom>
          <a:ln>
            <a:solidFill>
              <a:srgbClr val="EF08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40</cp:revision>
  <dcterms:created xsi:type="dcterms:W3CDTF">2015-09-16T06:52:00Z</dcterms:created>
  <dcterms:modified xsi:type="dcterms:W3CDTF">2023-07-13T12:38:47Z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