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8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2" t="63771" r="30220" b="101"/>
          <a:stretch>
            <a:fillRect/>
          </a:stretch>
        </p:blipFill>
        <p:spPr>
          <a:xfrm>
            <a:off x="2743262" y="3429000"/>
            <a:ext cx="6561460" cy="84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8" b="49777"/>
          <a:stretch>
            <a:fillRect/>
          </a:stretch>
        </p:blipFill>
        <p:spPr>
          <a:xfrm>
            <a:off x="4518691" y="2252042"/>
            <a:ext cx="3562066" cy="117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67619" y="2143976"/>
            <a:ext cx="399998" cy="257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77142" y="2143976"/>
            <a:ext cx="209523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96190" y="2143976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62857" y="2115392"/>
            <a:ext cx="361905" cy="28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43809" y="2830012"/>
            <a:ext cx="1380952" cy="295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8040216" y="2143976"/>
            <a:ext cx="288032" cy="23820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812" y="1710333"/>
            <a:ext cx="5349228" cy="1806822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99460"/>
            <a:ext cx="10800000" cy="196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1196190" y="4792343"/>
            <a:ext cx="1838095" cy="305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05714" y="5403723"/>
            <a:ext cx="3057142" cy="296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L 形 13"/>
          <p:cNvSpPr/>
          <p:nvPr/>
        </p:nvSpPr>
        <p:spPr>
          <a:xfrm rot="10800000">
            <a:off x="3997562" y="1915472"/>
            <a:ext cx="1666389" cy="793447"/>
          </a:xfrm>
          <a:prstGeom prst="corner">
            <a:avLst>
              <a:gd name="adj1" fmla="val 50000"/>
              <a:gd name="adj2" fmla="val 127782"/>
            </a:avLst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L 形 15"/>
          <p:cNvSpPr/>
          <p:nvPr/>
        </p:nvSpPr>
        <p:spPr>
          <a:xfrm>
            <a:off x="4007768" y="2382182"/>
            <a:ext cx="2016224" cy="902802"/>
          </a:xfrm>
          <a:prstGeom prst="corner">
            <a:avLst>
              <a:gd name="adj1" fmla="val 50000"/>
              <a:gd name="adj2" fmla="val 67936"/>
            </a:avLst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05714" y="1915472"/>
            <a:ext cx="2719249" cy="361400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205714" y="2401240"/>
            <a:ext cx="2719249" cy="428772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05714" y="2924944"/>
            <a:ext cx="2729455" cy="360040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2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67102"/>
            <a:ext cx="10800000" cy="183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89932" y="3778037"/>
            <a:ext cx="1838095" cy="30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9932" y="4388624"/>
            <a:ext cx="2457142" cy="29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212" y="4798862"/>
            <a:ext cx="10800000" cy="182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89212" y="5639230"/>
            <a:ext cx="1828571" cy="30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98735" y="6250408"/>
            <a:ext cx="2752380" cy="29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6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2498720"/>
            <a:ext cx="1838095" cy="30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3099866"/>
            <a:ext cx="3361904" cy="30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38798"/>
            <a:ext cx="10800000" cy="1796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99456" y="4360719"/>
            <a:ext cx="1676190" cy="30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66122" y="4360719"/>
            <a:ext cx="1828571" cy="30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08979" y="4962825"/>
            <a:ext cx="2904761" cy="296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38</cp:revision>
  <dcterms:created xsi:type="dcterms:W3CDTF">2015-09-16T06:52:00Z</dcterms:created>
  <dcterms:modified xsi:type="dcterms:W3CDTF">2023-07-13T12:46:01Z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