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2A0DE-31B6-E905-A07F-9C5CD21F58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558" b="-2291"/>
          <a:stretch/>
        </p:blipFill>
        <p:spPr>
          <a:xfrm>
            <a:off x="3839152" y="3080521"/>
            <a:ext cx="4777128" cy="849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1CFD7-1987-F12E-7B60-F654D2D647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74939-DC45-CC62-92DB-4FA0FE6BE057}"/>
              </a:ext>
            </a:extLst>
          </p:cNvPr>
          <p:cNvSpPr/>
          <p:nvPr/>
        </p:nvSpPr>
        <p:spPr bwMode="auto">
          <a:xfrm>
            <a:off x="3110479" y="2051392"/>
            <a:ext cx="5104761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CB2BE-D1AA-8A8D-D094-B86F59A0401C}"/>
              </a:ext>
            </a:extLst>
          </p:cNvPr>
          <p:cNvSpPr/>
          <p:nvPr/>
        </p:nvSpPr>
        <p:spPr bwMode="auto">
          <a:xfrm>
            <a:off x="4034285" y="2490791"/>
            <a:ext cx="190476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A13F0B-0069-8A7A-4B17-794DE12400E8}"/>
              </a:ext>
            </a:extLst>
          </p:cNvPr>
          <p:cNvSpPr/>
          <p:nvPr/>
        </p:nvSpPr>
        <p:spPr bwMode="auto">
          <a:xfrm>
            <a:off x="4986666" y="2500343"/>
            <a:ext cx="333333" cy="20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D42EB1-6F3E-A39C-1201-6C3B42FBE2FD}"/>
              </a:ext>
            </a:extLst>
          </p:cNvPr>
          <p:cNvSpPr/>
          <p:nvPr/>
        </p:nvSpPr>
        <p:spPr bwMode="auto">
          <a:xfrm>
            <a:off x="5986666" y="2490791"/>
            <a:ext cx="342857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2E8A51-EDD8-5AC6-9732-F326CD41BC8D}"/>
              </a:ext>
            </a:extLst>
          </p:cNvPr>
          <p:cNvSpPr/>
          <p:nvPr/>
        </p:nvSpPr>
        <p:spPr bwMode="auto">
          <a:xfrm>
            <a:off x="6986666" y="2490791"/>
            <a:ext cx="342857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22192E-4C00-7ADA-8AB4-7DA67390620C}"/>
              </a:ext>
            </a:extLst>
          </p:cNvPr>
          <p:cNvSpPr/>
          <p:nvPr/>
        </p:nvSpPr>
        <p:spPr bwMode="auto">
          <a:xfrm>
            <a:off x="7986666" y="2490791"/>
            <a:ext cx="342857" cy="21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93E0EC-73A2-95B3-9EC3-F1C803E62685}"/>
              </a:ext>
            </a:extLst>
          </p:cNvPr>
          <p:cNvSpPr/>
          <p:nvPr/>
        </p:nvSpPr>
        <p:spPr bwMode="auto">
          <a:xfrm>
            <a:off x="4824761" y="3254963"/>
            <a:ext cx="219047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3896B8-3F4F-0038-0859-AA21AFCACBE0}"/>
              </a:ext>
            </a:extLst>
          </p:cNvPr>
          <p:cNvSpPr/>
          <p:nvPr/>
        </p:nvSpPr>
        <p:spPr bwMode="auto">
          <a:xfrm>
            <a:off x="6681904" y="3254963"/>
            <a:ext cx="380952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04C01E-455D-F27F-4869-82B17616C9C4}"/>
              </a:ext>
            </a:extLst>
          </p:cNvPr>
          <p:cNvSpPr/>
          <p:nvPr/>
        </p:nvSpPr>
        <p:spPr bwMode="auto">
          <a:xfrm>
            <a:off x="8605714" y="3254963"/>
            <a:ext cx="390476" cy="2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34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FB451-D0FB-DD30-82F8-18B10A508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7CD85-5E5A-ECFE-5EB6-BAAECF315D73}"/>
              </a:ext>
            </a:extLst>
          </p:cNvPr>
          <p:cNvSpPr/>
          <p:nvPr/>
        </p:nvSpPr>
        <p:spPr bwMode="auto">
          <a:xfrm>
            <a:off x="1358095" y="3020577"/>
            <a:ext cx="209523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2BB87-AE20-9FBD-B38B-440CAFD6881F}"/>
              </a:ext>
            </a:extLst>
          </p:cNvPr>
          <p:cNvSpPr/>
          <p:nvPr/>
        </p:nvSpPr>
        <p:spPr bwMode="auto">
          <a:xfrm>
            <a:off x="2186666" y="3020577"/>
            <a:ext cx="209523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D21AB-E003-487D-B63F-1E5870E78BDB}"/>
              </a:ext>
            </a:extLst>
          </p:cNvPr>
          <p:cNvSpPr/>
          <p:nvPr/>
        </p:nvSpPr>
        <p:spPr bwMode="auto">
          <a:xfrm>
            <a:off x="3015238" y="3020577"/>
            <a:ext cx="209523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1D5783-EB91-65F9-9CEC-CFFC19D747B3}"/>
              </a:ext>
            </a:extLst>
          </p:cNvPr>
          <p:cNvSpPr/>
          <p:nvPr/>
        </p:nvSpPr>
        <p:spPr bwMode="auto">
          <a:xfrm>
            <a:off x="3843809" y="3020577"/>
            <a:ext cx="209523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0C2255-8E63-BDE2-7B13-A40D50EFE74F}"/>
              </a:ext>
            </a:extLst>
          </p:cNvPr>
          <p:cNvSpPr/>
          <p:nvPr/>
        </p:nvSpPr>
        <p:spPr bwMode="auto">
          <a:xfrm>
            <a:off x="4672380" y="3020577"/>
            <a:ext cx="209523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2802A0-6E8D-AA6D-2D92-27FBA6D4A392}"/>
              </a:ext>
            </a:extLst>
          </p:cNvPr>
          <p:cNvSpPr/>
          <p:nvPr/>
        </p:nvSpPr>
        <p:spPr bwMode="auto">
          <a:xfrm>
            <a:off x="5405714" y="3020577"/>
            <a:ext cx="400000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AB0FDE-FE8A-FC18-6701-8BCF69420B5E}"/>
              </a:ext>
            </a:extLst>
          </p:cNvPr>
          <p:cNvSpPr/>
          <p:nvPr/>
        </p:nvSpPr>
        <p:spPr bwMode="auto">
          <a:xfrm>
            <a:off x="6500952" y="303010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DBA619-48D5-9A5E-F6A2-E04EB0F0545A}"/>
              </a:ext>
            </a:extLst>
          </p:cNvPr>
          <p:cNvSpPr/>
          <p:nvPr/>
        </p:nvSpPr>
        <p:spPr bwMode="auto">
          <a:xfrm>
            <a:off x="8034285" y="3030105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0C5782-932A-3188-F7FB-43165A77E9D1}"/>
              </a:ext>
            </a:extLst>
          </p:cNvPr>
          <p:cNvSpPr/>
          <p:nvPr/>
        </p:nvSpPr>
        <p:spPr bwMode="auto">
          <a:xfrm>
            <a:off x="10234285" y="3020577"/>
            <a:ext cx="399999" cy="2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1B2E6A-3E4F-488A-A5D8-06A23A8B0415}"/>
              </a:ext>
            </a:extLst>
          </p:cNvPr>
          <p:cNvSpPr/>
          <p:nvPr/>
        </p:nvSpPr>
        <p:spPr bwMode="auto">
          <a:xfrm>
            <a:off x="5386666" y="3820952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242AD7-53A7-0994-30B4-2CE16F50EDB7}"/>
              </a:ext>
            </a:extLst>
          </p:cNvPr>
          <p:cNvSpPr/>
          <p:nvPr/>
        </p:nvSpPr>
        <p:spPr bwMode="auto">
          <a:xfrm>
            <a:off x="6215238" y="3820952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1AB790-115C-DDCB-79A3-E3F14FA804A0}"/>
              </a:ext>
            </a:extLst>
          </p:cNvPr>
          <p:cNvSpPr/>
          <p:nvPr/>
        </p:nvSpPr>
        <p:spPr bwMode="auto">
          <a:xfrm>
            <a:off x="6958095" y="3820952"/>
            <a:ext cx="390476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B5165-6099-6525-D0B3-E2FE15DAC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C6609-09F8-2835-E879-45AD344303AC}"/>
              </a:ext>
            </a:extLst>
          </p:cNvPr>
          <p:cNvSpPr/>
          <p:nvPr/>
        </p:nvSpPr>
        <p:spPr bwMode="auto">
          <a:xfrm>
            <a:off x="3310476" y="3719727"/>
            <a:ext cx="2561904" cy="31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D62FD-45D9-6E72-2139-0D724B9EEC59}"/>
              </a:ext>
            </a:extLst>
          </p:cNvPr>
          <p:cNvSpPr/>
          <p:nvPr/>
        </p:nvSpPr>
        <p:spPr bwMode="auto">
          <a:xfrm>
            <a:off x="8386666" y="3700646"/>
            <a:ext cx="2552380" cy="33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F3C1B4-5DA3-5737-4282-A8A1A86D08D3}"/>
              </a:ext>
            </a:extLst>
          </p:cNvPr>
          <p:cNvSpPr/>
          <p:nvPr/>
        </p:nvSpPr>
        <p:spPr bwMode="auto">
          <a:xfrm>
            <a:off x="3310476" y="4368496"/>
            <a:ext cx="2047619" cy="31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5E5BFE-A041-6784-815E-4E6D577F1983}"/>
              </a:ext>
            </a:extLst>
          </p:cNvPr>
          <p:cNvSpPr/>
          <p:nvPr/>
        </p:nvSpPr>
        <p:spPr bwMode="auto">
          <a:xfrm>
            <a:off x="8386666" y="4358955"/>
            <a:ext cx="2047620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E6EB9-EF2D-99F6-5BFB-798FE575C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85589-7AF8-2DB5-31C3-5FDD3310F98E}"/>
              </a:ext>
            </a:extLst>
          </p:cNvPr>
          <p:cNvSpPr/>
          <p:nvPr/>
        </p:nvSpPr>
        <p:spPr bwMode="auto">
          <a:xfrm>
            <a:off x="1329523" y="2526410"/>
            <a:ext cx="219047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D1DE9-A614-177A-4AB0-FF64AB6B5AFB}"/>
              </a:ext>
            </a:extLst>
          </p:cNvPr>
          <p:cNvSpPr/>
          <p:nvPr/>
        </p:nvSpPr>
        <p:spPr bwMode="auto">
          <a:xfrm>
            <a:off x="2167619" y="2535946"/>
            <a:ext cx="219047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8E915-8524-D988-15C7-5674E796966C}"/>
              </a:ext>
            </a:extLst>
          </p:cNvPr>
          <p:cNvSpPr/>
          <p:nvPr/>
        </p:nvSpPr>
        <p:spPr bwMode="auto">
          <a:xfrm>
            <a:off x="2920000" y="2526410"/>
            <a:ext cx="380952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427047-4B28-D712-2FFF-51741BF08E60}"/>
              </a:ext>
            </a:extLst>
          </p:cNvPr>
          <p:cNvSpPr/>
          <p:nvPr/>
        </p:nvSpPr>
        <p:spPr bwMode="auto">
          <a:xfrm>
            <a:off x="5072380" y="2535946"/>
            <a:ext cx="219047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D2D4A-230B-74D2-45FD-AB1F98731788}"/>
              </a:ext>
            </a:extLst>
          </p:cNvPr>
          <p:cNvSpPr/>
          <p:nvPr/>
        </p:nvSpPr>
        <p:spPr bwMode="auto">
          <a:xfrm>
            <a:off x="5900952" y="2535946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D0161-EF10-0644-5004-9E1B55CAAE76}"/>
              </a:ext>
            </a:extLst>
          </p:cNvPr>
          <p:cNvSpPr/>
          <p:nvPr/>
        </p:nvSpPr>
        <p:spPr bwMode="auto">
          <a:xfrm>
            <a:off x="6643809" y="2526410"/>
            <a:ext cx="380952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3E2386-BB7E-2AD4-7E85-263DDD36D872}"/>
              </a:ext>
            </a:extLst>
          </p:cNvPr>
          <p:cNvSpPr/>
          <p:nvPr/>
        </p:nvSpPr>
        <p:spPr bwMode="auto">
          <a:xfrm>
            <a:off x="8634285" y="2535946"/>
            <a:ext cx="219047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A5D87F-0589-C07C-D4E5-06F7740A6ABB}"/>
              </a:ext>
            </a:extLst>
          </p:cNvPr>
          <p:cNvSpPr/>
          <p:nvPr/>
        </p:nvSpPr>
        <p:spPr bwMode="auto">
          <a:xfrm>
            <a:off x="9462857" y="2535946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EB9D2B-3F01-DB20-5DF8-92AFC97BB86C}"/>
              </a:ext>
            </a:extLst>
          </p:cNvPr>
          <p:cNvSpPr/>
          <p:nvPr/>
        </p:nvSpPr>
        <p:spPr bwMode="auto">
          <a:xfrm>
            <a:off x="10205714" y="2526410"/>
            <a:ext cx="390476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F8176A-4083-D46F-8C58-08642B015BAA}"/>
              </a:ext>
            </a:extLst>
          </p:cNvPr>
          <p:cNvSpPr/>
          <p:nvPr/>
        </p:nvSpPr>
        <p:spPr bwMode="auto">
          <a:xfrm>
            <a:off x="1339047" y="3975921"/>
            <a:ext cx="209523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AB583B-60B2-3542-A39C-9C68C0EB3C0F}"/>
              </a:ext>
            </a:extLst>
          </p:cNvPr>
          <p:cNvSpPr/>
          <p:nvPr/>
        </p:nvSpPr>
        <p:spPr bwMode="auto">
          <a:xfrm>
            <a:off x="2167619" y="3975921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64DBB79-4CDE-F58E-99DE-6827766E8A4A}"/>
              </a:ext>
            </a:extLst>
          </p:cNvPr>
          <p:cNvSpPr/>
          <p:nvPr/>
        </p:nvSpPr>
        <p:spPr bwMode="auto">
          <a:xfrm>
            <a:off x="2900952" y="3975921"/>
            <a:ext cx="390476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D93F65-E7DE-1B21-9F07-B4ADEB9FD470}"/>
              </a:ext>
            </a:extLst>
          </p:cNvPr>
          <p:cNvSpPr/>
          <p:nvPr/>
        </p:nvSpPr>
        <p:spPr bwMode="auto">
          <a:xfrm>
            <a:off x="5072380" y="3975921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D425F2-8E58-8F56-DF01-965602A61D5C}"/>
              </a:ext>
            </a:extLst>
          </p:cNvPr>
          <p:cNvSpPr/>
          <p:nvPr/>
        </p:nvSpPr>
        <p:spPr bwMode="auto">
          <a:xfrm>
            <a:off x="5900952" y="3975921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DC7EBA-F6C3-8A2B-B03A-6F81566B48D3}"/>
              </a:ext>
            </a:extLst>
          </p:cNvPr>
          <p:cNvSpPr/>
          <p:nvPr/>
        </p:nvSpPr>
        <p:spPr bwMode="auto">
          <a:xfrm>
            <a:off x="6653333" y="3975921"/>
            <a:ext cx="37142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29DAEF-547F-B3F0-226D-74A3AF891087}"/>
              </a:ext>
            </a:extLst>
          </p:cNvPr>
          <p:cNvSpPr/>
          <p:nvPr/>
        </p:nvSpPr>
        <p:spPr bwMode="auto">
          <a:xfrm>
            <a:off x="8643809" y="3975921"/>
            <a:ext cx="209523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2DB1ED-B39D-997F-6F6A-533201F9A5E2}"/>
              </a:ext>
            </a:extLst>
          </p:cNvPr>
          <p:cNvSpPr/>
          <p:nvPr/>
        </p:nvSpPr>
        <p:spPr bwMode="auto">
          <a:xfrm>
            <a:off x="9462857" y="3975921"/>
            <a:ext cx="228572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D3F1A73-DF95-4D15-5887-2ADE4A4D77E0}"/>
              </a:ext>
            </a:extLst>
          </p:cNvPr>
          <p:cNvSpPr/>
          <p:nvPr/>
        </p:nvSpPr>
        <p:spPr bwMode="auto">
          <a:xfrm>
            <a:off x="10291428" y="3975921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48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30574-4803-9F3E-540C-C3057C56F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8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AC091-9E93-2AFC-72AE-0BAFCB284621}"/>
              </a:ext>
            </a:extLst>
          </p:cNvPr>
          <p:cNvSpPr/>
          <p:nvPr/>
        </p:nvSpPr>
        <p:spPr bwMode="auto">
          <a:xfrm>
            <a:off x="3910476" y="1860098"/>
            <a:ext cx="219047" cy="2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D9E52-4526-57DF-7DED-551A2A9D3F3E}"/>
              </a:ext>
            </a:extLst>
          </p:cNvPr>
          <p:cNvSpPr/>
          <p:nvPr/>
        </p:nvSpPr>
        <p:spPr bwMode="auto">
          <a:xfrm>
            <a:off x="5443809" y="1860098"/>
            <a:ext cx="209523" cy="2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74E97C-85F4-D8F7-3644-E6DAAAE97A44}"/>
              </a:ext>
            </a:extLst>
          </p:cNvPr>
          <p:cNvSpPr/>
          <p:nvPr/>
        </p:nvSpPr>
        <p:spPr bwMode="auto">
          <a:xfrm>
            <a:off x="4253333" y="2499911"/>
            <a:ext cx="219047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E9952-AE26-80E2-366F-18227C70ACE0}"/>
              </a:ext>
            </a:extLst>
          </p:cNvPr>
          <p:cNvSpPr/>
          <p:nvPr/>
        </p:nvSpPr>
        <p:spPr bwMode="auto">
          <a:xfrm>
            <a:off x="5777142" y="2509460"/>
            <a:ext cx="219047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F5C265-3210-E7FD-934D-305FB497D2D3}"/>
              </a:ext>
            </a:extLst>
          </p:cNvPr>
          <p:cNvSpPr/>
          <p:nvPr/>
        </p:nvSpPr>
        <p:spPr bwMode="auto">
          <a:xfrm>
            <a:off x="7310476" y="2509460"/>
            <a:ext cx="219047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377D8D-8E58-A47D-259F-0663F63D49A9}"/>
              </a:ext>
            </a:extLst>
          </p:cNvPr>
          <p:cNvSpPr/>
          <p:nvPr/>
        </p:nvSpPr>
        <p:spPr bwMode="auto">
          <a:xfrm>
            <a:off x="8834285" y="2499911"/>
            <a:ext cx="219047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5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2023-07-10T05:59:59Z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