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0" r:id="rId3"/>
    <p:sldId id="368" r:id="rId4"/>
    <p:sldId id="367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598EA-90FF-3108-4FF3-C81F5EE560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0"/>
          <a:stretch/>
        </p:blipFill>
        <p:spPr>
          <a:xfrm>
            <a:off x="3215680" y="3140968"/>
            <a:ext cx="6054550" cy="99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4D006-4DD7-09F0-3A31-BAA1841771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4A2205-C9FA-EF19-7138-7335507EACDA}"/>
              </a:ext>
            </a:extLst>
          </p:cNvPr>
          <p:cNvSpPr/>
          <p:nvPr/>
        </p:nvSpPr>
        <p:spPr bwMode="auto">
          <a:xfrm>
            <a:off x="2377142" y="1724733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B1CE1F-BFD5-EF9A-75B3-62441041EB39}"/>
              </a:ext>
            </a:extLst>
          </p:cNvPr>
          <p:cNvSpPr/>
          <p:nvPr/>
        </p:nvSpPr>
        <p:spPr bwMode="auto">
          <a:xfrm>
            <a:off x="4920000" y="1724733"/>
            <a:ext cx="228571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9F3E3B-B554-48E4-A9AD-2C639F412D0B}"/>
              </a:ext>
            </a:extLst>
          </p:cNvPr>
          <p:cNvSpPr/>
          <p:nvPr/>
        </p:nvSpPr>
        <p:spPr bwMode="auto">
          <a:xfrm>
            <a:off x="7472380" y="1724733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AC047F-8D73-8B3C-5681-9833D5371AA3}"/>
              </a:ext>
            </a:extLst>
          </p:cNvPr>
          <p:cNvSpPr/>
          <p:nvPr/>
        </p:nvSpPr>
        <p:spPr bwMode="auto">
          <a:xfrm>
            <a:off x="10024761" y="1724733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E0B8B9-3CC8-7616-98F3-4024B8B942A7}"/>
              </a:ext>
            </a:extLst>
          </p:cNvPr>
          <p:cNvSpPr/>
          <p:nvPr/>
        </p:nvSpPr>
        <p:spPr bwMode="auto">
          <a:xfrm>
            <a:off x="2377142" y="2372655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72E857-E057-E473-1B8F-5DBE81A4652C}"/>
              </a:ext>
            </a:extLst>
          </p:cNvPr>
          <p:cNvSpPr/>
          <p:nvPr/>
        </p:nvSpPr>
        <p:spPr bwMode="auto">
          <a:xfrm>
            <a:off x="4929523" y="2372655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434CA1-2FF5-220C-8C5A-DBE41EFAD3C4}"/>
              </a:ext>
            </a:extLst>
          </p:cNvPr>
          <p:cNvSpPr/>
          <p:nvPr/>
        </p:nvSpPr>
        <p:spPr bwMode="auto">
          <a:xfrm>
            <a:off x="7472380" y="2372655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F01192-9FD8-003C-32B2-48795AF8C4C4}"/>
              </a:ext>
            </a:extLst>
          </p:cNvPr>
          <p:cNvSpPr/>
          <p:nvPr/>
        </p:nvSpPr>
        <p:spPr bwMode="auto">
          <a:xfrm>
            <a:off x="10024761" y="2372655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DBA36F-BADA-A489-5021-08512F5E3447}"/>
              </a:ext>
            </a:extLst>
          </p:cNvPr>
          <p:cNvSpPr/>
          <p:nvPr/>
        </p:nvSpPr>
        <p:spPr bwMode="auto">
          <a:xfrm>
            <a:off x="2377142" y="3020577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76E14A-922D-5CA3-114D-4B57F7BBD95B}"/>
              </a:ext>
            </a:extLst>
          </p:cNvPr>
          <p:cNvSpPr/>
          <p:nvPr/>
        </p:nvSpPr>
        <p:spPr bwMode="auto">
          <a:xfrm>
            <a:off x="4929523" y="3020577"/>
            <a:ext cx="219047" cy="22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3E0029-5A21-0798-E5F9-12C47A98CEBB}"/>
              </a:ext>
            </a:extLst>
          </p:cNvPr>
          <p:cNvSpPr/>
          <p:nvPr/>
        </p:nvSpPr>
        <p:spPr bwMode="auto">
          <a:xfrm>
            <a:off x="7472380" y="3020577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1E4FD8-F0F7-1E94-2191-5EB9646FAFAE}"/>
              </a:ext>
            </a:extLst>
          </p:cNvPr>
          <p:cNvSpPr/>
          <p:nvPr/>
        </p:nvSpPr>
        <p:spPr bwMode="auto">
          <a:xfrm>
            <a:off x="10024761" y="3020577"/>
            <a:ext cx="219047" cy="228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63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4537CC7C-F831-A143-8B3B-C11E3909B4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17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D3062C-428D-B555-B42B-E771BC7BB87A}"/>
              </a:ext>
            </a:extLst>
          </p:cNvPr>
          <p:cNvSpPr/>
          <p:nvPr/>
        </p:nvSpPr>
        <p:spPr bwMode="auto">
          <a:xfrm>
            <a:off x="1348571" y="1773588"/>
            <a:ext cx="228571" cy="22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187DE2-DE17-7A42-5803-98FEDB4AC2A9}"/>
              </a:ext>
            </a:extLst>
          </p:cNvPr>
          <p:cNvSpPr/>
          <p:nvPr/>
        </p:nvSpPr>
        <p:spPr bwMode="auto">
          <a:xfrm>
            <a:off x="4053333" y="1773588"/>
            <a:ext cx="219047" cy="23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4DEEBF-6E7F-897A-BE07-50A92DACE57A}"/>
              </a:ext>
            </a:extLst>
          </p:cNvPr>
          <p:cNvSpPr/>
          <p:nvPr/>
        </p:nvSpPr>
        <p:spPr bwMode="auto">
          <a:xfrm>
            <a:off x="7253333" y="1773588"/>
            <a:ext cx="219047" cy="22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25B2704-709D-F6C1-B9BC-1BC24C176888}"/>
              </a:ext>
            </a:extLst>
          </p:cNvPr>
          <p:cNvSpPr/>
          <p:nvPr/>
        </p:nvSpPr>
        <p:spPr bwMode="auto">
          <a:xfrm>
            <a:off x="9948571" y="1773588"/>
            <a:ext cx="219047" cy="23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7DD768-803F-27FD-CB46-578DB6CDBDF2}"/>
              </a:ext>
            </a:extLst>
          </p:cNvPr>
          <p:cNvSpPr/>
          <p:nvPr/>
        </p:nvSpPr>
        <p:spPr bwMode="auto">
          <a:xfrm>
            <a:off x="1348571" y="2567065"/>
            <a:ext cx="228571" cy="22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BA6CEE1-51E7-C0E4-5048-651F77103662}"/>
              </a:ext>
            </a:extLst>
          </p:cNvPr>
          <p:cNvSpPr/>
          <p:nvPr/>
        </p:nvSpPr>
        <p:spPr bwMode="auto">
          <a:xfrm>
            <a:off x="4558095" y="2567065"/>
            <a:ext cx="219047" cy="23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A51FB5D-673B-E0F6-015A-2A62873350E4}"/>
              </a:ext>
            </a:extLst>
          </p:cNvPr>
          <p:cNvSpPr/>
          <p:nvPr/>
        </p:nvSpPr>
        <p:spPr bwMode="auto">
          <a:xfrm>
            <a:off x="6748571" y="2567065"/>
            <a:ext cx="219047" cy="23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6A24912-BF14-5F2A-212E-4B2E526C6457}"/>
              </a:ext>
            </a:extLst>
          </p:cNvPr>
          <p:cNvSpPr/>
          <p:nvPr/>
        </p:nvSpPr>
        <p:spPr bwMode="auto">
          <a:xfrm>
            <a:off x="9948571" y="2567065"/>
            <a:ext cx="219047" cy="22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5EF658FB-4C68-E2A6-B258-C8394191F4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60542"/>
            <a:ext cx="10800000" cy="2065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A2919A0-E663-9859-F1FE-04D72C9D7F0F}"/>
              </a:ext>
            </a:extLst>
          </p:cNvPr>
          <p:cNvSpPr/>
          <p:nvPr/>
        </p:nvSpPr>
        <p:spPr bwMode="auto">
          <a:xfrm>
            <a:off x="1700952" y="4287927"/>
            <a:ext cx="209523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6786FFD-6709-48B3-A831-5CD85DAB0457}"/>
              </a:ext>
            </a:extLst>
          </p:cNvPr>
          <p:cNvSpPr/>
          <p:nvPr/>
        </p:nvSpPr>
        <p:spPr bwMode="auto">
          <a:xfrm>
            <a:off x="5939047" y="4287927"/>
            <a:ext cx="228571" cy="22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5515D3E-792C-FF73-9626-6A2D4E5060B0}"/>
              </a:ext>
            </a:extLst>
          </p:cNvPr>
          <p:cNvSpPr/>
          <p:nvPr/>
        </p:nvSpPr>
        <p:spPr bwMode="auto">
          <a:xfrm>
            <a:off x="9681904" y="4287927"/>
            <a:ext cx="219047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731F463-4ADC-534F-625F-B0418BC506D0}"/>
              </a:ext>
            </a:extLst>
          </p:cNvPr>
          <p:cNvSpPr/>
          <p:nvPr/>
        </p:nvSpPr>
        <p:spPr bwMode="auto">
          <a:xfrm>
            <a:off x="1700952" y="4928493"/>
            <a:ext cx="209523" cy="23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64EDFCB-BEA1-C8ED-E85F-05DC397D5874}"/>
              </a:ext>
            </a:extLst>
          </p:cNvPr>
          <p:cNvSpPr/>
          <p:nvPr/>
        </p:nvSpPr>
        <p:spPr bwMode="auto">
          <a:xfrm>
            <a:off x="5939047" y="4938053"/>
            <a:ext cx="219047" cy="22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A50909E-1EA5-AC92-6D3E-1365E8A5D139}"/>
              </a:ext>
            </a:extLst>
          </p:cNvPr>
          <p:cNvSpPr/>
          <p:nvPr/>
        </p:nvSpPr>
        <p:spPr bwMode="auto">
          <a:xfrm>
            <a:off x="9167619" y="4938053"/>
            <a:ext cx="219047" cy="22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68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4F90D-AAA6-6135-7E22-D938C9ABD2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9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4E75A-7C53-6498-EF35-66B95E164D2B}"/>
              </a:ext>
            </a:extLst>
          </p:cNvPr>
          <p:cNvSpPr/>
          <p:nvPr/>
        </p:nvSpPr>
        <p:spPr bwMode="auto">
          <a:xfrm>
            <a:off x="1615238" y="2383396"/>
            <a:ext cx="1819047" cy="28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24F8AC-5D3A-7CAC-1808-7DE143557CDA}"/>
              </a:ext>
            </a:extLst>
          </p:cNvPr>
          <p:cNvSpPr/>
          <p:nvPr/>
        </p:nvSpPr>
        <p:spPr bwMode="auto">
          <a:xfrm>
            <a:off x="1605714" y="2974657"/>
            <a:ext cx="3361904" cy="2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D6E991F-6602-AD35-DEE3-3EE46717A5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81" y="3461016"/>
            <a:ext cx="10800000" cy="181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3F6862-FA1F-0B60-88E0-97CB856D01E0}"/>
              </a:ext>
            </a:extLst>
          </p:cNvPr>
          <p:cNvSpPr/>
          <p:nvPr/>
        </p:nvSpPr>
        <p:spPr bwMode="auto">
          <a:xfrm>
            <a:off x="1618504" y="4233634"/>
            <a:ext cx="1819047" cy="30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D98675-0BFA-C3F2-6FE9-F0A0E3291566}"/>
              </a:ext>
            </a:extLst>
          </p:cNvPr>
          <p:cNvSpPr/>
          <p:nvPr/>
        </p:nvSpPr>
        <p:spPr bwMode="auto">
          <a:xfrm>
            <a:off x="1618504" y="4844098"/>
            <a:ext cx="2447619" cy="295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8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2A19E-6743-CE94-90BF-659BABB959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F856DC-4EAD-1109-AE99-5B9C6BC3EB44}"/>
              </a:ext>
            </a:extLst>
          </p:cNvPr>
          <p:cNvSpPr/>
          <p:nvPr/>
        </p:nvSpPr>
        <p:spPr bwMode="auto">
          <a:xfrm>
            <a:off x="6377142" y="2002962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434780-10F3-B563-2181-FA4E57CB369D}"/>
              </a:ext>
            </a:extLst>
          </p:cNvPr>
          <p:cNvSpPr/>
          <p:nvPr/>
        </p:nvSpPr>
        <p:spPr bwMode="auto">
          <a:xfrm>
            <a:off x="8081904" y="2002962"/>
            <a:ext cx="209523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96B540-6E29-ECBF-5581-05BA24AA3CB7}"/>
              </a:ext>
            </a:extLst>
          </p:cNvPr>
          <p:cNvSpPr/>
          <p:nvPr/>
        </p:nvSpPr>
        <p:spPr bwMode="auto">
          <a:xfrm>
            <a:off x="5529523" y="2690270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5A1D4E-C2CA-B83E-EAC7-24D35ADB3D7B}"/>
              </a:ext>
            </a:extLst>
          </p:cNvPr>
          <p:cNvSpPr/>
          <p:nvPr/>
        </p:nvSpPr>
        <p:spPr bwMode="auto">
          <a:xfrm>
            <a:off x="7224761" y="2690270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F54F90D-AAA6-6135-7E22-D938C9ABD2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3"/>
          <a:stretch/>
        </p:blipFill>
        <p:spPr>
          <a:xfrm>
            <a:off x="8554444" y="877778"/>
            <a:ext cx="3335768" cy="2489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914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497CA-446D-96AD-0C2A-6EB0F9A18B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2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869F44-75A4-A057-6E14-F2D0D0BE8F93}"/>
              </a:ext>
            </a:extLst>
          </p:cNvPr>
          <p:cNvSpPr/>
          <p:nvPr/>
        </p:nvSpPr>
        <p:spPr bwMode="auto">
          <a:xfrm>
            <a:off x="1196190" y="2472122"/>
            <a:ext cx="1257142" cy="229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F011AF-C006-7951-8EA1-FCEBC30D5EEA}"/>
              </a:ext>
            </a:extLst>
          </p:cNvPr>
          <p:cNvSpPr/>
          <p:nvPr/>
        </p:nvSpPr>
        <p:spPr bwMode="auto">
          <a:xfrm>
            <a:off x="3310476" y="2472122"/>
            <a:ext cx="1247619" cy="229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D4FBE7-B10E-4E3B-1C7F-41BF6AED203E}"/>
              </a:ext>
            </a:extLst>
          </p:cNvPr>
          <p:cNvSpPr/>
          <p:nvPr/>
        </p:nvSpPr>
        <p:spPr bwMode="auto">
          <a:xfrm>
            <a:off x="5424761" y="2481677"/>
            <a:ext cx="1257142" cy="219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6DA386-C657-7CA1-C216-E85B448104B7}"/>
              </a:ext>
            </a:extLst>
          </p:cNvPr>
          <p:cNvSpPr/>
          <p:nvPr/>
        </p:nvSpPr>
        <p:spPr bwMode="auto">
          <a:xfrm>
            <a:off x="7539047" y="2481677"/>
            <a:ext cx="1266666" cy="219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2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2023-07-10T08:55:50Z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