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B8320-BCBA-9D75-6858-CBC509E117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3970079" y="3111261"/>
            <a:ext cx="3795194" cy="82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AA563-3DB6-EADC-2AE8-4F663B542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9" y="698486"/>
            <a:ext cx="10800000" cy="25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470929-E0A5-F03D-94AE-73FB953062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00162"/>
            <a:ext cx="10800000" cy="385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00D65-6340-9315-D9B9-387AD886F22B}"/>
              </a:ext>
            </a:extLst>
          </p:cNvPr>
          <p:cNvSpPr/>
          <p:nvPr/>
        </p:nvSpPr>
        <p:spPr bwMode="auto">
          <a:xfrm>
            <a:off x="2828027" y="37053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97A639-874C-7531-3006-E7DD420B707D}"/>
              </a:ext>
            </a:extLst>
          </p:cNvPr>
          <p:cNvSpPr/>
          <p:nvPr/>
        </p:nvSpPr>
        <p:spPr bwMode="auto">
          <a:xfrm>
            <a:off x="4113741" y="37053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49B540-E879-D51C-C556-AE761FD8CF2C}"/>
              </a:ext>
            </a:extLst>
          </p:cNvPr>
          <p:cNvSpPr/>
          <p:nvPr/>
        </p:nvSpPr>
        <p:spPr bwMode="auto">
          <a:xfrm>
            <a:off x="5399456" y="37053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96B964-914E-CDCC-99C0-6CE656E3A4BC}"/>
              </a:ext>
            </a:extLst>
          </p:cNvPr>
          <p:cNvSpPr/>
          <p:nvPr/>
        </p:nvSpPr>
        <p:spPr bwMode="auto">
          <a:xfrm>
            <a:off x="8018503" y="3857879"/>
            <a:ext cx="209523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BD028F-788A-C547-7745-E0C4CFA45404}"/>
              </a:ext>
            </a:extLst>
          </p:cNvPr>
          <p:cNvSpPr/>
          <p:nvPr/>
        </p:nvSpPr>
        <p:spPr bwMode="auto">
          <a:xfrm>
            <a:off x="9304217" y="3857879"/>
            <a:ext cx="209523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990AA8-7FFB-6A79-14AA-17A5DACD1816}"/>
              </a:ext>
            </a:extLst>
          </p:cNvPr>
          <p:cNvSpPr/>
          <p:nvPr/>
        </p:nvSpPr>
        <p:spPr bwMode="auto">
          <a:xfrm>
            <a:off x="10589932" y="3857879"/>
            <a:ext cx="200000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B3379B-4E1F-51C7-8B1E-48B17414A99A}"/>
              </a:ext>
            </a:extLst>
          </p:cNvPr>
          <p:cNvSpPr/>
          <p:nvPr/>
        </p:nvSpPr>
        <p:spPr bwMode="auto">
          <a:xfrm>
            <a:off x="2828027" y="42104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EC7833-B384-76D5-3755-4BFA6610B5EF}"/>
              </a:ext>
            </a:extLst>
          </p:cNvPr>
          <p:cNvSpPr/>
          <p:nvPr/>
        </p:nvSpPr>
        <p:spPr bwMode="auto">
          <a:xfrm>
            <a:off x="4113741" y="42104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A9A435-66AB-76B7-9613-3FD5B7BB8097}"/>
              </a:ext>
            </a:extLst>
          </p:cNvPr>
          <p:cNvSpPr/>
          <p:nvPr/>
        </p:nvSpPr>
        <p:spPr bwMode="auto">
          <a:xfrm>
            <a:off x="5399456" y="4210496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44BDC3-82AE-F313-BC71-8BEF4D905775}"/>
              </a:ext>
            </a:extLst>
          </p:cNvPr>
          <p:cNvSpPr/>
          <p:nvPr/>
        </p:nvSpPr>
        <p:spPr bwMode="auto">
          <a:xfrm>
            <a:off x="8028027" y="4458281"/>
            <a:ext cx="200000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165ABF-6466-ABAA-7511-5054D45EF489}"/>
              </a:ext>
            </a:extLst>
          </p:cNvPr>
          <p:cNvSpPr/>
          <p:nvPr/>
        </p:nvSpPr>
        <p:spPr bwMode="auto">
          <a:xfrm>
            <a:off x="9304217" y="4458281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F63A8BE-924C-9A8C-5597-913324538A38}"/>
              </a:ext>
            </a:extLst>
          </p:cNvPr>
          <p:cNvSpPr/>
          <p:nvPr/>
        </p:nvSpPr>
        <p:spPr bwMode="auto">
          <a:xfrm>
            <a:off x="10589932" y="4458281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29A4BE-B467-A2D0-068C-59D77AC982CF}"/>
              </a:ext>
            </a:extLst>
          </p:cNvPr>
          <p:cNvSpPr/>
          <p:nvPr/>
        </p:nvSpPr>
        <p:spPr bwMode="auto">
          <a:xfrm>
            <a:off x="2818503" y="4715596"/>
            <a:ext cx="200000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0BC008E-15B8-595E-7A59-D8CE3A070B39}"/>
              </a:ext>
            </a:extLst>
          </p:cNvPr>
          <p:cNvSpPr/>
          <p:nvPr/>
        </p:nvSpPr>
        <p:spPr bwMode="auto">
          <a:xfrm>
            <a:off x="4094694" y="4715596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995E78-9120-A742-96FF-BE7AFE160BBC}"/>
              </a:ext>
            </a:extLst>
          </p:cNvPr>
          <p:cNvSpPr/>
          <p:nvPr/>
        </p:nvSpPr>
        <p:spPr bwMode="auto">
          <a:xfrm>
            <a:off x="5380408" y="4715596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2B786F-91BC-67EE-7FFB-3241C462FD71}"/>
              </a:ext>
            </a:extLst>
          </p:cNvPr>
          <p:cNvSpPr/>
          <p:nvPr/>
        </p:nvSpPr>
        <p:spPr bwMode="auto">
          <a:xfrm>
            <a:off x="8037551" y="5068213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911CA7C-EA45-D300-B768-BDD5CF88D42C}"/>
              </a:ext>
            </a:extLst>
          </p:cNvPr>
          <p:cNvSpPr/>
          <p:nvPr/>
        </p:nvSpPr>
        <p:spPr bwMode="auto">
          <a:xfrm>
            <a:off x="9323265" y="5068213"/>
            <a:ext cx="180952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EF45838-CABD-72E8-1EBE-D9C5A0B6B9CA}"/>
              </a:ext>
            </a:extLst>
          </p:cNvPr>
          <p:cNvSpPr/>
          <p:nvPr/>
        </p:nvSpPr>
        <p:spPr bwMode="auto">
          <a:xfrm>
            <a:off x="10599456" y="5068213"/>
            <a:ext cx="190476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A144FDF-B90C-3BAA-D1AF-5C4800B7380F}"/>
              </a:ext>
            </a:extLst>
          </p:cNvPr>
          <p:cNvSpPr/>
          <p:nvPr/>
        </p:nvSpPr>
        <p:spPr bwMode="auto">
          <a:xfrm>
            <a:off x="2818503" y="5211166"/>
            <a:ext cx="209523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D1288A-1DC6-1A98-9665-4FF0844A4F80}"/>
              </a:ext>
            </a:extLst>
          </p:cNvPr>
          <p:cNvSpPr/>
          <p:nvPr/>
        </p:nvSpPr>
        <p:spPr bwMode="auto">
          <a:xfrm>
            <a:off x="4104217" y="5211166"/>
            <a:ext cx="200000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98CDFAD-23C5-7B3A-B30F-2DE3F36CFAB2}"/>
              </a:ext>
            </a:extLst>
          </p:cNvPr>
          <p:cNvSpPr/>
          <p:nvPr/>
        </p:nvSpPr>
        <p:spPr bwMode="auto">
          <a:xfrm>
            <a:off x="5380408" y="5211166"/>
            <a:ext cx="209523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A1263B9-B067-4462-F620-A315940C6CD6}"/>
              </a:ext>
            </a:extLst>
          </p:cNvPr>
          <p:cNvSpPr/>
          <p:nvPr/>
        </p:nvSpPr>
        <p:spPr bwMode="auto">
          <a:xfrm>
            <a:off x="2818503" y="5716267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520F614-E40A-12BA-EBE9-7F61B25CDFC5}"/>
              </a:ext>
            </a:extLst>
          </p:cNvPr>
          <p:cNvSpPr/>
          <p:nvPr/>
        </p:nvSpPr>
        <p:spPr bwMode="auto">
          <a:xfrm>
            <a:off x="4104217" y="5716267"/>
            <a:ext cx="200000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B02957A-F51F-CF82-18DC-3CBAEF2F273E}"/>
              </a:ext>
            </a:extLst>
          </p:cNvPr>
          <p:cNvSpPr/>
          <p:nvPr/>
        </p:nvSpPr>
        <p:spPr bwMode="auto">
          <a:xfrm>
            <a:off x="5380408" y="5716267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203DEC6-3D00-D7D3-1777-5D7139408C2E}"/>
              </a:ext>
            </a:extLst>
          </p:cNvPr>
          <p:cNvSpPr/>
          <p:nvPr/>
        </p:nvSpPr>
        <p:spPr bwMode="auto">
          <a:xfrm>
            <a:off x="4208979" y="6497742"/>
            <a:ext cx="209523" cy="219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1DA714A-01D8-E658-A08A-3293B38D0DD3}"/>
              </a:ext>
            </a:extLst>
          </p:cNvPr>
          <p:cNvSpPr/>
          <p:nvPr/>
        </p:nvSpPr>
        <p:spPr bwMode="auto">
          <a:xfrm>
            <a:off x="6208979" y="6459622"/>
            <a:ext cx="190476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54AD343-CD43-FEC6-804D-D4D576BA6933}"/>
              </a:ext>
            </a:extLst>
          </p:cNvPr>
          <p:cNvSpPr/>
          <p:nvPr/>
        </p:nvSpPr>
        <p:spPr bwMode="auto">
          <a:xfrm>
            <a:off x="7399456" y="6459622"/>
            <a:ext cx="2095238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1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32315-64B8-873A-BE00-E0ABBAF3C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F3539C-A067-2299-FB01-6124F4A0F4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95370"/>
            <a:ext cx="10800000" cy="361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7B4930-F6FA-7F5C-1B94-76671786812D}"/>
              </a:ext>
            </a:extLst>
          </p:cNvPr>
          <p:cNvSpPr/>
          <p:nvPr/>
        </p:nvSpPr>
        <p:spPr bwMode="auto">
          <a:xfrm>
            <a:off x="3047075" y="2573339"/>
            <a:ext cx="209523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D0EDC1-547A-4F5E-05B5-CC83B9AFB3D5}"/>
              </a:ext>
            </a:extLst>
          </p:cNvPr>
          <p:cNvSpPr/>
          <p:nvPr/>
        </p:nvSpPr>
        <p:spPr bwMode="auto">
          <a:xfrm>
            <a:off x="4199456" y="2573339"/>
            <a:ext cx="209523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3F7E8-8563-36A0-E11E-4859D7D8FC33}"/>
              </a:ext>
            </a:extLst>
          </p:cNvPr>
          <p:cNvSpPr/>
          <p:nvPr/>
        </p:nvSpPr>
        <p:spPr bwMode="auto">
          <a:xfrm>
            <a:off x="5342313" y="2573339"/>
            <a:ext cx="209523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2C4BEF-0393-887F-A022-524AEE072CE5}"/>
              </a:ext>
            </a:extLst>
          </p:cNvPr>
          <p:cNvSpPr/>
          <p:nvPr/>
        </p:nvSpPr>
        <p:spPr bwMode="auto">
          <a:xfrm>
            <a:off x="6494694" y="2573339"/>
            <a:ext cx="200000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1D4EA-5E45-5CC2-50A2-845D96095930}"/>
              </a:ext>
            </a:extLst>
          </p:cNvPr>
          <p:cNvSpPr/>
          <p:nvPr/>
        </p:nvSpPr>
        <p:spPr bwMode="auto">
          <a:xfrm>
            <a:off x="3047075" y="3098212"/>
            <a:ext cx="209523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8A3AE9-2D5F-B4EE-321F-EA510BDDF4D8}"/>
              </a:ext>
            </a:extLst>
          </p:cNvPr>
          <p:cNvSpPr/>
          <p:nvPr/>
        </p:nvSpPr>
        <p:spPr bwMode="auto">
          <a:xfrm>
            <a:off x="4199456" y="3098212"/>
            <a:ext cx="200000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BF1EAD-2836-E315-2036-B88EB2BE693B}"/>
              </a:ext>
            </a:extLst>
          </p:cNvPr>
          <p:cNvSpPr/>
          <p:nvPr/>
        </p:nvSpPr>
        <p:spPr bwMode="auto">
          <a:xfrm>
            <a:off x="5342313" y="3098212"/>
            <a:ext cx="209523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A5A89F-B7B6-0037-CDF2-E8538B3284EE}"/>
              </a:ext>
            </a:extLst>
          </p:cNvPr>
          <p:cNvSpPr/>
          <p:nvPr/>
        </p:nvSpPr>
        <p:spPr bwMode="auto">
          <a:xfrm>
            <a:off x="6494694" y="3098212"/>
            <a:ext cx="200000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E39D62-7467-5D46-04A6-A81DBAE80119}"/>
              </a:ext>
            </a:extLst>
          </p:cNvPr>
          <p:cNvSpPr/>
          <p:nvPr/>
        </p:nvSpPr>
        <p:spPr bwMode="auto">
          <a:xfrm>
            <a:off x="3066122" y="3632628"/>
            <a:ext cx="180952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598FE1-86C6-CC13-ECCA-EC3A6F58FB7E}"/>
              </a:ext>
            </a:extLst>
          </p:cNvPr>
          <p:cNvSpPr/>
          <p:nvPr/>
        </p:nvSpPr>
        <p:spPr bwMode="auto">
          <a:xfrm>
            <a:off x="4208979" y="3632628"/>
            <a:ext cx="180952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069FE07-4944-A2C4-0473-6D086D1FFDA3}"/>
              </a:ext>
            </a:extLst>
          </p:cNvPr>
          <p:cNvSpPr/>
          <p:nvPr/>
        </p:nvSpPr>
        <p:spPr bwMode="auto">
          <a:xfrm>
            <a:off x="5361360" y="3632628"/>
            <a:ext cx="180952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72B07D-3423-8AE4-306A-FC3A51B91BAA}"/>
              </a:ext>
            </a:extLst>
          </p:cNvPr>
          <p:cNvSpPr/>
          <p:nvPr/>
        </p:nvSpPr>
        <p:spPr bwMode="auto">
          <a:xfrm>
            <a:off x="6504217" y="3632628"/>
            <a:ext cx="180952" cy="2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11209C-E03C-F507-D06D-EE88F43432A9}"/>
              </a:ext>
            </a:extLst>
          </p:cNvPr>
          <p:cNvSpPr/>
          <p:nvPr/>
        </p:nvSpPr>
        <p:spPr bwMode="auto">
          <a:xfrm>
            <a:off x="3066122" y="4911410"/>
            <a:ext cx="209523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B52AB1-A0C4-BED8-DF3B-7C78406156F5}"/>
              </a:ext>
            </a:extLst>
          </p:cNvPr>
          <p:cNvSpPr/>
          <p:nvPr/>
        </p:nvSpPr>
        <p:spPr bwMode="auto">
          <a:xfrm>
            <a:off x="5437551" y="4911410"/>
            <a:ext cx="219047" cy="23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E735AB2-352A-6336-6F06-3AE637F66BD1}"/>
              </a:ext>
            </a:extLst>
          </p:cNvPr>
          <p:cNvSpPr/>
          <p:nvPr/>
        </p:nvSpPr>
        <p:spPr bwMode="auto">
          <a:xfrm>
            <a:off x="6818503" y="4901867"/>
            <a:ext cx="1790476" cy="305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46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D3996-ECA0-66FC-40B3-617A184BA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74CEB2-5E27-1272-0737-D8741C7B40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59288"/>
            <a:ext cx="10800000" cy="311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D69C38-70BD-277C-AF97-93678714D0C7}"/>
              </a:ext>
            </a:extLst>
          </p:cNvPr>
          <p:cNvSpPr/>
          <p:nvPr/>
        </p:nvSpPr>
        <p:spPr bwMode="auto">
          <a:xfrm>
            <a:off x="9966702" y="3126198"/>
            <a:ext cx="380952" cy="2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39AB14-413D-C799-E8C6-384C159FB9B2}"/>
              </a:ext>
            </a:extLst>
          </p:cNvPr>
          <p:cNvSpPr/>
          <p:nvPr/>
        </p:nvSpPr>
        <p:spPr bwMode="auto">
          <a:xfrm>
            <a:off x="3242892" y="3269095"/>
            <a:ext cx="342857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B70D76-6735-5AB0-2FF4-745A1B79F501}"/>
              </a:ext>
            </a:extLst>
          </p:cNvPr>
          <p:cNvSpPr/>
          <p:nvPr/>
        </p:nvSpPr>
        <p:spPr bwMode="auto">
          <a:xfrm>
            <a:off x="4452416" y="3269095"/>
            <a:ext cx="342857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FC7924-9919-4848-1E79-7767632863AA}"/>
              </a:ext>
            </a:extLst>
          </p:cNvPr>
          <p:cNvSpPr/>
          <p:nvPr/>
        </p:nvSpPr>
        <p:spPr bwMode="auto">
          <a:xfrm>
            <a:off x="5661940" y="3269095"/>
            <a:ext cx="342857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94E220-3AB9-8A53-560A-893ECBBB27E8}"/>
              </a:ext>
            </a:extLst>
          </p:cNvPr>
          <p:cNvSpPr/>
          <p:nvPr/>
        </p:nvSpPr>
        <p:spPr bwMode="auto">
          <a:xfrm>
            <a:off x="3242892" y="3812104"/>
            <a:ext cx="342857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C1ADEE-5215-7869-79B8-D0BA2ACF4BA0}"/>
              </a:ext>
            </a:extLst>
          </p:cNvPr>
          <p:cNvSpPr/>
          <p:nvPr/>
        </p:nvSpPr>
        <p:spPr bwMode="auto">
          <a:xfrm>
            <a:off x="4452416" y="3812104"/>
            <a:ext cx="342857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3A6C45-F00B-5E4B-10AE-B2551D2DC7F5}"/>
              </a:ext>
            </a:extLst>
          </p:cNvPr>
          <p:cNvSpPr/>
          <p:nvPr/>
        </p:nvSpPr>
        <p:spPr bwMode="auto">
          <a:xfrm>
            <a:off x="5661940" y="3812104"/>
            <a:ext cx="342857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EB3F4C-B7AA-BA30-D407-27B5079F4566}"/>
              </a:ext>
            </a:extLst>
          </p:cNvPr>
          <p:cNvSpPr/>
          <p:nvPr/>
        </p:nvSpPr>
        <p:spPr bwMode="auto">
          <a:xfrm>
            <a:off x="8604797" y="3802578"/>
            <a:ext cx="219047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A44233-F9E3-4C3A-B598-D68C5A9A7ADA}"/>
              </a:ext>
            </a:extLst>
          </p:cNvPr>
          <p:cNvSpPr/>
          <p:nvPr/>
        </p:nvSpPr>
        <p:spPr bwMode="auto">
          <a:xfrm>
            <a:off x="3300035" y="4364640"/>
            <a:ext cx="209523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89037B-9148-C6DC-6402-D05B2A1DB8F3}"/>
              </a:ext>
            </a:extLst>
          </p:cNvPr>
          <p:cNvSpPr/>
          <p:nvPr/>
        </p:nvSpPr>
        <p:spPr bwMode="auto">
          <a:xfrm>
            <a:off x="4509559" y="4364640"/>
            <a:ext cx="200000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6F27DB-4628-3D0F-8A6D-50D394B8C27F}"/>
              </a:ext>
            </a:extLst>
          </p:cNvPr>
          <p:cNvSpPr/>
          <p:nvPr/>
        </p:nvSpPr>
        <p:spPr bwMode="auto">
          <a:xfrm>
            <a:off x="5719083" y="4364640"/>
            <a:ext cx="200000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FE84CE-DAC2-87E9-C476-87086B28CB77}"/>
              </a:ext>
            </a:extLst>
          </p:cNvPr>
          <p:cNvSpPr/>
          <p:nvPr/>
        </p:nvSpPr>
        <p:spPr bwMode="auto">
          <a:xfrm>
            <a:off x="7452416" y="4431326"/>
            <a:ext cx="1800000" cy="3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169D5D-216F-80FB-8138-B8C0F673A084}"/>
              </a:ext>
            </a:extLst>
          </p:cNvPr>
          <p:cNvSpPr/>
          <p:nvPr/>
        </p:nvSpPr>
        <p:spPr bwMode="auto">
          <a:xfrm>
            <a:off x="3319083" y="4917177"/>
            <a:ext cx="180952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1161D2-83DD-3F8B-5121-48A63FC7EFA7}"/>
              </a:ext>
            </a:extLst>
          </p:cNvPr>
          <p:cNvSpPr/>
          <p:nvPr/>
        </p:nvSpPr>
        <p:spPr bwMode="auto">
          <a:xfrm>
            <a:off x="4519083" y="4917177"/>
            <a:ext cx="190476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8D8ADBC-E6A2-A430-2925-5976ED071FE7}"/>
              </a:ext>
            </a:extLst>
          </p:cNvPr>
          <p:cNvSpPr/>
          <p:nvPr/>
        </p:nvSpPr>
        <p:spPr bwMode="auto">
          <a:xfrm>
            <a:off x="5728606" y="4917177"/>
            <a:ext cx="180952" cy="21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8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