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5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0425F-4FD0-973B-66BF-6EC0F25687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4"/>
          <a:stretch/>
        </p:blipFill>
        <p:spPr>
          <a:xfrm>
            <a:off x="3551120" y="3111524"/>
            <a:ext cx="4705120" cy="902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D2883E-2972-610D-E992-13F243DEE1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7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C66C62-1533-8051-2640-8FE9ECE8E502}"/>
              </a:ext>
            </a:extLst>
          </p:cNvPr>
          <p:cNvSpPr/>
          <p:nvPr/>
        </p:nvSpPr>
        <p:spPr bwMode="auto">
          <a:xfrm>
            <a:off x="3567619" y="1744860"/>
            <a:ext cx="895238" cy="30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2BC19B-55E3-A11E-8F96-D26AE9216B07}"/>
              </a:ext>
            </a:extLst>
          </p:cNvPr>
          <p:cNvSpPr/>
          <p:nvPr/>
        </p:nvSpPr>
        <p:spPr bwMode="auto">
          <a:xfrm>
            <a:off x="7215238" y="1744860"/>
            <a:ext cx="1400000" cy="30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E38288-D5B4-B710-27A1-E7A4D6274060}"/>
              </a:ext>
            </a:extLst>
          </p:cNvPr>
          <p:cNvSpPr/>
          <p:nvPr/>
        </p:nvSpPr>
        <p:spPr bwMode="auto">
          <a:xfrm>
            <a:off x="6215238" y="2393682"/>
            <a:ext cx="1723809" cy="29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F1A736-94BB-E930-485C-A994D0A16768}"/>
              </a:ext>
            </a:extLst>
          </p:cNvPr>
          <p:cNvSpPr/>
          <p:nvPr/>
        </p:nvSpPr>
        <p:spPr bwMode="auto">
          <a:xfrm>
            <a:off x="6196190" y="3071128"/>
            <a:ext cx="219047" cy="248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F6EF02-0902-E0AE-ABE0-0D74696306BF}"/>
              </a:ext>
            </a:extLst>
          </p:cNvPr>
          <p:cNvSpPr/>
          <p:nvPr/>
        </p:nvSpPr>
        <p:spPr bwMode="auto">
          <a:xfrm>
            <a:off x="8996190" y="3071128"/>
            <a:ext cx="219047" cy="248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B56CA0-C5E8-C6D2-5983-D4FBAF166BEF}"/>
              </a:ext>
            </a:extLst>
          </p:cNvPr>
          <p:cNvSpPr/>
          <p:nvPr/>
        </p:nvSpPr>
        <p:spPr bwMode="auto">
          <a:xfrm>
            <a:off x="2120000" y="4330605"/>
            <a:ext cx="1238095" cy="29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69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77B6B5-F150-8F19-6214-2EE83673EF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9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1012F1-C0A7-E067-CA1A-96950028C2E3}"/>
              </a:ext>
            </a:extLst>
          </p:cNvPr>
          <p:cNvSpPr/>
          <p:nvPr/>
        </p:nvSpPr>
        <p:spPr bwMode="auto">
          <a:xfrm>
            <a:off x="4015238" y="2014043"/>
            <a:ext cx="200000" cy="21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F68FFF-253C-6958-9F7D-5A3FE2C4B788}"/>
              </a:ext>
            </a:extLst>
          </p:cNvPr>
          <p:cNvSpPr/>
          <p:nvPr/>
        </p:nvSpPr>
        <p:spPr bwMode="auto">
          <a:xfrm>
            <a:off x="5386666" y="2014043"/>
            <a:ext cx="342857" cy="200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332F2B-072A-23A8-870F-477AC0FB4EBB}"/>
              </a:ext>
            </a:extLst>
          </p:cNvPr>
          <p:cNvSpPr/>
          <p:nvPr/>
        </p:nvSpPr>
        <p:spPr bwMode="auto">
          <a:xfrm>
            <a:off x="6843809" y="2014043"/>
            <a:ext cx="342857" cy="21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6FCC8B-C75E-B1F4-67F0-F96B84677515}"/>
              </a:ext>
            </a:extLst>
          </p:cNvPr>
          <p:cNvSpPr/>
          <p:nvPr/>
        </p:nvSpPr>
        <p:spPr bwMode="auto">
          <a:xfrm>
            <a:off x="8358095" y="2014043"/>
            <a:ext cx="200000" cy="200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94C39A-933C-4A3A-900D-A99A6D29C17A}"/>
              </a:ext>
            </a:extLst>
          </p:cNvPr>
          <p:cNvSpPr/>
          <p:nvPr/>
        </p:nvSpPr>
        <p:spPr bwMode="auto">
          <a:xfrm>
            <a:off x="3939047" y="2826646"/>
            <a:ext cx="342857" cy="21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171916-2D72-551D-54C3-E9E9A0D2B202}"/>
              </a:ext>
            </a:extLst>
          </p:cNvPr>
          <p:cNvSpPr/>
          <p:nvPr/>
        </p:nvSpPr>
        <p:spPr bwMode="auto">
          <a:xfrm>
            <a:off x="5386666" y="2826646"/>
            <a:ext cx="342857" cy="21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229B15-70B8-6F65-2C68-F1230A1EA81D}"/>
              </a:ext>
            </a:extLst>
          </p:cNvPr>
          <p:cNvSpPr/>
          <p:nvPr/>
        </p:nvSpPr>
        <p:spPr bwMode="auto">
          <a:xfrm>
            <a:off x="6910476" y="2826646"/>
            <a:ext cx="200000" cy="21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055C7C-987C-36F1-B024-D089CC67EF15}"/>
              </a:ext>
            </a:extLst>
          </p:cNvPr>
          <p:cNvSpPr/>
          <p:nvPr/>
        </p:nvSpPr>
        <p:spPr bwMode="auto">
          <a:xfrm>
            <a:off x="8281904" y="2826646"/>
            <a:ext cx="352380" cy="21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FF3A9C44-EB14-59AB-4243-EEC2837797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65599"/>
            <a:ext cx="10800000" cy="3492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115008-8792-F566-8895-88694496B545}"/>
              </a:ext>
            </a:extLst>
          </p:cNvPr>
          <p:cNvSpPr/>
          <p:nvPr/>
        </p:nvSpPr>
        <p:spPr bwMode="auto">
          <a:xfrm>
            <a:off x="1958095" y="4901941"/>
            <a:ext cx="7018225" cy="378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FAFEE3B-E77D-FF2C-8C4D-DC9653318AEC}"/>
              </a:ext>
            </a:extLst>
          </p:cNvPr>
          <p:cNvSpPr/>
          <p:nvPr/>
        </p:nvSpPr>
        <p:spPr bwMode="auto">
          <a:xfrm>
            <a:off x="1767619" y="6209139"/>
            <a:ext cx="9523810" cy="524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81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192854-24FE-68ED-B940-AB2E637886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4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E460CD-2557-EEB0-B6A6-3B573DB4EDEC}"/>
              </a:ext>
            </a:extLst>
          </p:cNvPr>
          <p:cNvSpPr/>
          <p:nvPr/>
        </p:nvSpPr>
        <p:spPr bwMode="auto">
          <a:xfrm>
            <a:off x="1596190" y="2343979"/>
            <a:ext cx="1838095" cy="28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9965C8-3D54-E4C3-FDBE-9235D0435C52}"/>
              </a:ext>
            </a:extLst>
          </p:cNvPr>
          <p:cNvSpPr/>
          <p:nvPr/>
        </p:nvSpPr>
        <p:spPr bwMode="auto">
          <a:xfrm>
            <a:off x="1605714" y="2934693"/>
            <a:ext cx="2304761" cy="295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E7BD7AE-B0EF-74C8-1D81-9CFDCBF86D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981" y="3916040"/>
            <a:ext cx="10800000" cy="2352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C80B7B-7CEB-B777-1AF2-CA542B5C7792}"/>
              </a:ext>
            </a:extLst>
          </p:cNvPr>
          <p:cNvSpPr/>
          <p:nvPr/>
        </p:nvSpPr>
        <p:spPr bwMode="auto">
          <a:xfrm>
            <a:off x="1608981" y="5163933"/>
            <a:ext cx="1828571" cy="295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5CA87F-4C3C-F1DF-6E52-8906E820BE24}"/>
              </a:ext>
            </a:extLst>
          </p:cNvPr>
          <p:cNvSpPr/>
          <p:nvPr/>
        </p:nvSpPr>
        <p:spPr bwMode="auto">
          <a:xfrm>
            <a:off x="1608981" y="5764065"/>
            <a:ext cx="2161904" cy="304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02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2023-07-10T09:21:44Z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