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317" y="1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DDDE2-A649-9811-5DE6-F387A7697D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359696" y="3068960"/>
            <a:ext cx="5472608" cy="127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3A358-76F7-22C6-AD8E-C8A043067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14DBA-DFAE-5276-09B0-BC63F2E0FEBB}"/>
              </a:ext>
            </a:extLst>
          </p:cNvPr>
          <p:cNvSpPr/>
          <p:nvPr/>
        </p:nvSpPr>
        <p:spPr bwMode="auto">
          <a:xfrm>
            <a:off x="1053333" y="4148150"/>
            <a:ext cx="209523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44E3A1-DF40-3968-5B8B-CAC3537C78BC}"/>
              </a:ext>
            </a:extLst>
          </p:cNvPr>
          <p:cNvSpPr/>
          <p:nvPr/>
        </p:nvSpPr>
        <p:spPr bwMode="auto">
          <a:xfrm>
            <a:off x="1481899" y="4148150"/>
            <a:ext cx="253338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5C40BE-30E2-3F3E-F180-4EB654D92708}"/>
              </a:ext>
            </a:extLst>
          </p:cNvPr>
          <p:cNvSpPr/>
          <p:nvPr/>
        </p:nvSpPr>
        <p:spPr bwMode="auto">
          <a:xfrm>
            <a:off x="1977142" y="4148150"/>
            <a:ext cx="219047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5E9CD-FD34-93AD-695A-E42C005CE5C8}"/>
              </a:ext>
            </a:extLst>
          </p:cNvPr>
          <p:cNvSpPr/>
          <p:nvPr/>
        </p:nvSpPr>
        <p:spPr bwMode="auto">
          <a:xfrm>
            <a:off x="2729523" y="4148150"/>
            <a:ext cx="371428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23BFEB-88C3-36B0-6E06-B942A9991873}"/>
              </a:ext>
            </a:extLst>
          </p:cNvPr>
          <p:cNvSpPr/>
          <p:nvPr/>
        </p:nvSpPr>
        <p:spPr bwMode="auto">
          <a:xfrm>
            <a:off x="3491428" y="4129074"/>
            <a:ext cx="352380" cy="27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3EA7EC-B628-44D0-909A-BD6FAF3C5837}"/>
              </a:ext>
            </a:extLst>
          </p:cNvPr>
          <p:cNvSpPr/>
          <p:nvPr/>
        </p:nvSpPr>
        <p:spPr bwMode="auto">
          <a:xfrm>
            <a:off x="4558095" y="4148150"/>
            <a:ext cx="219047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347CD7-8434-B2AC-F1DD-E885A0B8BE39}"/>
              </a:ext>
            </a:extLst>
          </p:cNvPr>
          <p:cNvSpPr/>
          <p:nvPr/>
        </p:nvSpPr>
        <p:spPr bwMode="auto">
          <a:xfrm>
            <a:off x="4999995" y="4148150"/>
            <a:ext cx="238097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660DA9-C847-4EF2-5A1D-98D02FEDD209}"/>
              </a:ext>
            </a:extLst>
          </p:cNvPr>
          <p:cNvSpPr/>
          <p:nvPr/>
        </p:nvSpPr>
        <p:spPr bwMode="auto">
          <a:xfrm>
            <a:off x="5481904" y="4148150"/>
            <a:ext cx="219047" cy="228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F3DB3B-F89A-4078-CC61-80AEE7F2181D}"/>
              </a:ext>
            </a:extLst>
          </p:cNvPr>
          <p:cNvSpPr/>
          <p:nvPr/>
        </p:nvSpPr>
        <p:spPr bwMode="auto">
          <a:xfrm>
            <a:off x="6310476" y="4148150"/>
            <a:ext cx="219047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A2AD2D-B180-A39A-9441-F2BF7FC93553}"/>
              </a:ext>
            </a:extLst>
          </p:cNvPr>
          <p:cNvSpPr/>
          <p:nvPr/>
        </p:nvSpPr>
        <p:spPr bwMode="auto">
          <a:xfrm>
            <a:off x="6996190" y="4129074"/>
            <a:ext cx="352380" cy="27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8BF89F-DA7D-183B-B762-F735D36BED77}"/>
              </a:ext>
            </a:extLst>
          </p:cNvPr>
          <p:cNvSpPr/>
          <p:nvPr/>
        </p:nvSpPr>
        <p:spPr bwMode="auto">
          <a:xfrm>
            <a:off x="8062857" y="4148150"/>
            <a:ext cx="228571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25846E-436A-59D3-1FF8-9F7118CAAC14}"/>
              </a:ext>
            </a:extLst>
          </p:cNvPr>
          <p:cNvSpPr/>
          <p:nvPr/>
        </p:nvSpPr>
        <p:spPr bwMode="auto">
          <a:xfrm>
            <a:off x="8996190" y="4148150"/>
            <a:ext cx="209523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4F7D71-34F5-E1ED-57CD-0EBAA286A847}"/>
              </a:ext>
            </a:extLst>
          </p:cNvPr>
          <p:cNvSpPr/>
          <p:nvPr/>
        </p:nvSpPr>
        <p:spPr bwMode="auto">
          <a:xfrm>
            <a:off x="9824761" y="4148150"/>
            <a:ext cx="209523" cy="2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54E123B-1FAD-7724-84BE-A0B9EC4815BE}"/>
              </a:ext>
            </a:extLst>
          </p:cNvPr>
          <p:cNvSpPr/>
          <p:nvPr/>
        </p:nvSpPr>
        <p:spPr bwMode="auto">
          <a:xfrm>
            <a:off x="10500952" y="4129074"/>
            <a:ext cx="361904" cy="27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472264" y="4106214"/>
            <a:ext cx="288032" cy="30803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0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89FD8-2146-4E6F-9B99-1157D193D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55340-81AA-9B6F-765C-5041306977C5}"/>
              </a:ext>
            </a:extLst>
          </p:cNvPr>
          <p:cNvSpPr/>
          <p:nvPr/>
        </p:nvSpPr>
        <p:spPr bwMode="auto">
          <a:xfrm>
            <a:off x="2205714" y="1754652"/>
            <a:ext cx="390476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258711-321C-BEC0-C790-B92ACE1F3A93}"/>
              </a:ext>
            </a:extLst>
          </p:cNvPr>
          <p:cNvSpPr/>
          <p:nvPr/>
        </p:nvSpPr>
        <p:spPr bwMode="auto">
          <a:xfrm>
            <a:off x="4948571" y="1764196"/>
            <a:ext cx="361904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9F7A59-C49E-5C05-C67F-8D9B1321F20A}"/>
              </a:ext>
            </a:extLst>
          </p:cNvPr>
          <p:cNvSpPr/>
          <p:nvPr/>
        </p:nvSpPr>
        <p:spPr bwMode="auto">
          <a:xfrm>
            <a:off x="7653333" y="1764196"/>
            <a:ext cx="380952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24D73-7FB6-7F56-9CB9-0771A0FF0F58}"/>
              </a:ext>
            </a:extLst>
          </p:cNvPr>
          <p:cNvSpPr/>
          <p:nvPr/>
        </p:nvSpPr>
        <p:spPr bwMode="auto">
          <a:xfrm>
            <a:off x="10367619" y="1764196"/>
            <a:ext cx="219047" cy="2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80EE2A-3166-CAB2-0395-C46E0D5B1FB6}"/>
              </a:ext>
            </a:extLst>
          </p:cNvPr>
          <p:cNvSpPr/>
          <p:nvPr/>
        </p:nvSpPr>
        <p:spPr bwMode="auto">
          <a:xfrm>
            <a:off x="2205714" y="2375046"/>
            <a:ext cx="400000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3FCB84-C382-24CB-635B-3C0E54683CA6}"/>
              </a:ext>
            </a:extLst>
          </p:cNvPr>
          <p:cNvSpPr/>
          <p:nvPr/>
        </p:nvSpPr>
        <p:spPr bwMode="auto">
          <a:xfrm>
            <a:off x="4929523" y="2375046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655A10-E169-5C34-4A23-F6570FC5ECA0}"/>
              </a:ext>
            </a:extLst>
          </p:cNvPr>
          <p:cNvSpPr/>
          <p:nvPr/>
        </p:nvSpPr>
        <p:spPr bwMode="auto">
          <a:xfrm>
            <a:off x="7662857" y="2375046"/>
            <a:ext cx="371428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0220D3-F124-B784-824E-0299577DE31F}"/>
              </a:ext>
            </a:extLst>
          </p:cNvPr>
          <p:cNvSpPr/>
          <p:nvPr/>
        </p:nvSpPr>
        <p:spPr bwMode="auto">
          <a:xfrm>
            <a:off x="10367619" y="2375046"/>
            <a:ext cx="219047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C3C8C2-0A2F-FE63-7D7A-E41094FD5D07}"/>
              </a:ext>
            </a:extLst>
          </p:cNvPr>
          <p:cNvSpPr/>
          <p:nvPr/>
        </p:nvSpPr>
        <p:spPr bwMode="auto">
          <a:xfrm>
            <a:off x="2224761" y="2985897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E13E0F-25DC-14A0-3CEC-4AFD5C73BF8D}"/>
              </a:ext>
            </a:extLst>
          </p:cNvPr>
          <p:cNvSpPr/>
          <p:nvPr/>
        </p:nvSpPr>
        <p:spPr bwMode="auto">
          <a:xfrm>
            <a:off x="4948571" y="2985897"/>
            <a:ext cx="371428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F76816-6AC0-6FBC-027E-20FDDE72D7F6}"/>
              </a:ext>
            </a:extLst>
          </p:cNvPr>
          <p:cNvSpPr/>
          <p:nvPr/>
        </p:nvSpPr>
        <p:spPr bwMode="auto">
          <a:xfrm>
            <a:off x="7653333" y="2985897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0A2DA8-1259-D46E-BF5B-55444997954B}"/>
              </a:ext>
            </a:extLst>
          </p:cNvPr>
          <p:cNvSpPr/>
          <p:nvPr/>
        </p:nvSpPr>
        <p:spPr bwMode="auto">
          <a:xfrm>
            <a:off x="10377142" y="2985897"/>
            <a:ext cx="380952" cy="238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FE2B6-069D-261F-8C53-CA525DF98C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816909-37FE-9CCE-A3F8-463398F437A6}"/>
              </a:ext>
            </a:extLst>
          </p:cNvPr>
          <p:cNvSpPr/>
          <p:nvPr/>
        </p:nvSpPr>
        <p:spPr bwMode="auto">
          <a:xfrm>
            <a:off x="1205714" y="1772589"/>
            <a:ext cx="2190476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7C16FA-6CD3-871A-F05B-F7808E9442CD}"/>
              </a:ext>
            </a:extLst>
          </p:cNvPr>
          <p:cNvSpPr/>
          <p:nvPr/>
        </p:nvSpPr>
        <p:spPr bwMode="auto">
          <a:xfrm>
            <a:off x="1577142" y="2353969"/>
            <a:ext cx="5009523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208D0-B727-3063-57C7-815006C2350C}"/>
              </a:ext>
            </a:extLst>
          </p:cNvPr>
          <p:cNvSpPr/>
          <p:nvPr/>
        </p:nvSpPr>
        <p:spPr bwMode="auto">
          <a:xfrm>
            <a:off x="1186666" y="2935350"/>
            <a:ext cx="2209523" cy="29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9F60DB-5624-8819-8379-C972EF2E5EE2}"/>
              </a:ext>
            </a:extLst>
          </p:cNvPr>
          <p:cNvSpPr/>
          <p:nvPr/>
        </p:nvSpPr>
        <p:spPr bwMode="auto">
          <a:xfrm>
            <a:off x="3681904" y="2925819"/>
            <a:ext cx="1828571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20551F-29FC-27EE-5647-9D8CCDA6DAB1}"/>
              </a:ext>
            </a:extLst>
          </p:cNvPr>
          <p:cNvSpPr/>
          <p:nvPr/>
        </p:nvSpPr>
        <p:spPr bwMode="auto">
          <a:xfrm>
            <a:off x="1577142" y="3497669"/>
            <a:ext cx="5466666" cy="3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F86CAE6-529C-1374-CC33-16F280BB3E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9371"/>
            <a:ext cx="10800000" cy="214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347CD7-8434-B2AC-F1DD-E885A0B8BE39}"/>
              </a:ext>
            </a:extLst>
          </p:cNvPr>
          <p:cNvSpPr/>
          <p:nvPr/>
        </p:nvSpPr>
        <p:spPr bwMode="auto">
          <a:xfrm>
            <a:off x="5254764" y="5557144"/>
            <a:ext cx="288032" cy="14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347CD7-8434-B2AC-F1DD-E885A0B8BE39}"/>
              </a:ext>
            </a:extLst>
          </p:cNvPr>
          <p:cNvSpPr/>
          <p:nvPr/>
        </p:nvSpPr>
        <p:spPr bwMode="auto">
          <a:xfrm>
            <a:off x="8995370" y="4868807"/>
            <a:ext cx="288032" cy="14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80114" y="4779913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92358" y="544913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218760" y="4779913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798748" y="544913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3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90048-9061-2337-DCC4-A294BC88C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3ED5E-C5A2-6421-8674-94925C9AFCD6}"/>
              </a:ext>
            </a:extLst>
          </p:cNvPr>
          <p:cNvSpPr/>
          <p:nvPr/>
        </p:nvSpPr>
        <p:spPr bwMode="auto">
          <a:xfrm>
            <a:off x="1205714" y="1677683"/>
            <a:ext cx="2876190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E3DA9-4A7B-1482-D0BC-8ED1E61C7589}"/>
              </a:ext>
            </a:extLst>
          </p:cNvPr>
          <p:cNvSpPr/>
          <p:nvPr/>
        </p:nvSpPr>
        <p:spPr bwMode="auto">
          <a:xfrm>
            <a:off x="1205714" y="2259394"/>
            <a:ext cx="2580952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271A28-A07B-2EF9-105D-E76F6B735133}"/>
              </a:ext>
            </a:extLst>
          </p:cNvPr>
          <p:cNvSpPr/>
          <p:nvPr/>
        </p:nvSpPr>
        <p:spPr bwMode="auto">
          <a:xfrm>
            <a:off x="1205714" y="2831570"/>
            <a:ext cx="2580952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2CE71-97A1-B4CD-1A7D-D32CBCE246A9}"/>
              </a:ext>
            </a:extLst>
          </p:cNvPr>
          <p:cNvSpPr/>
          <p:nvPr/>
        </p:nvSpPr>
        <p:spPr bwMode="auto">
          <a:xfrm>
            <a:off x="1948571" y="3422818"/>
            <a:ext cx="1990476" cy="286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69C56A-3779-2CF7-C6C4-28ECA56B3006}"/>
              </a:ext>
            </a:extLst>
          </p:cNvPr>
          <p:cNvSpPr/>
          <p:nvPr/>
        </p:nvSpPr>
        <p:spPr bwMode="auto">
          <a:xfrm>
            <a:off x="1196190" y="3985457"/>
            <a:ext cx="3828571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E32F124-2B47-BF61-8FF6-C1B370AEE2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90" y="4452734"/>
            <a:ext cx="10800000" cy="50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69C56A-3779-2CF7-C6C4-28ECA56B3006}"/>
              </a:ext>
            </a:extLst>
          </p:cNvPr>
          <p:cNvSpPr/>
          <p:nvPr/>
        </p:nvSpPr>
        <p:spPr bwMode="auto">
          <a:xfrm>
            <a:off x="1196190" y="4545881"/>
            <a:ext cx="4251738" cy="41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2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2023-07-10T06:36:43Z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