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8E7EC-169E-AFFD-D89A-EBECD51BDF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431704" y="2995782"/>
            <a:ext cx="5328592" cy="1095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C5B9C-8F7E-11ED-56E1-7D739C7D8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9BE846-9649-4BCF-FE73-A5283954431E}"/>
              </a:ext>
            </a:extLst>
          </p:cNvPr>
          <p:cNvSpPr/>
          <p:nvPr/>
        </p:nvSpPr>
        <p:spPr bwMode="auto">
          <a:xfrm>
            <a:off x="4834285" y="2604532"/>
            <a:ext cx="342857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91AEE-36FC-3275-D0D0-88728CAEA21B}"/>
              </a:ext>
            </a:extLst>
          </p:cNvPr>
          <p:cNvSpPr/>
          <p:nvPr/>
        </p:nvSpPr>
        <p:spPr bwMode="auto">
          <a:xfrm>
            <a:off x="5662857" y="2604532"/>
            <a:ext cx="342857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A93C80-96F3-1CE2-3B86-C1DB135413A8}"/>
              </a:ext>
            </a:extLst>
          </p:cNvPr>
          <p:cNvSpPr/>
          <p:nvPr/>
        </p:nvSpPr>
        <p:spPr bwMode="auto">
          <a:xfrm>
            <a:off x="6491428" y="2604532"/>
            <a:ext cx="352380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2B6E6F-B14E-8712-D9DB-B5D1E4A93A3A}"/>
              </a:ext>
            </a:extLst>
          </p:cNvPr>
          <p:cNvSpPr/>
          <p:nvPr/>
        </p:nvSpPr>
        <p:spPr bwMode="auto">
          <a:xfrm>
            <a:off x="7329523" y="2604532"/>
            <a:ext cx="342858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4070A4-1070-6383-6F94-236A466F7CF0}"/>
              </a:ext>
            </a:extLst>
          </p:cNvPr>
          <p:cNvSpPr/>
          <p:nvPr/>
        </p:nvSpPr>
        <p:spPr bwMode="auto">
          <a:xfrm>
            <a:off x="8158095" y="2604532"/>
            <a:ext cx="352380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771ECD-9B32-7A69-7963-F4A9E358F967}"/>
              </a:ext>
            </a:extLst>
          </p:cNvPr>
          <p:cNvSpPr/>
          <p:nvPr/>
        </p:nvSpPr>
        <p:spPr bwMode="auto">
          <a:xfrm>
            <a:off x="8986666" y="2604532"/>
            <a:ext cx="352380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E0AAA2-AB78-3A1A-CE87-342C55E47618}"/>
              </a:ext>
            </a:extLst>
          </p:cNvPr>
          <p:cNvSpPr/>
          <p:nvPr/>
        </p:nvSpPr>
        <p:spPr bwMode="auto">
          <a:xfrm>
            <a:off x="4824761" y="3750170"/>
            <a:ext cx="352380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F6F652-C9D4-EB71-190D-07232A648838}"/>
              </a:ext>
            </a:extLst>
          </p:cNvPr>
          <p:cNvSpPr/>
          <p:nvPr/>
        </p:nvSpPr>
        <p:spPr bwMode="auto">
          <a:xfrm>
            <a:off x="5662857" y="3750170"/>
            <a:ext cx="342857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300FE0-6045-86F1-70B9-5EE37F9D35E6}"/>
              </a:ext>
            </a:extLst>
          </p:cNvPr>
          <p:cNvSpPr/>
          <p:nvPr/>
        </p:nvSpPr>
        <p:spPr bwMode="auto">
          <a:xfrm>
            <a:off x="6491428" y="3750170"/>
            <a:ext cx="352380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EC9547-9F62-313E-CD16-3B5533B354B1}"/>
              </a:ext>
            </a:extLst>
          </p:cNvPr>
          <p:cNvSpPr/>
          <p:nvPr/>
        </p:nvSpPr>
        <p:spPr bwMode="auto">
          <a:xfrm>
            <a:off x="7329523" y="3750170"/>
            <a:ext cx="342858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3CDF6F-AF79-1F45-95D5-9F67FD8FFCF3}"/>
              </a:ext>
            </a:extLst>
          </p:cNvPr>
          <p:cNvSpPr/>
          <p:nvPr/>
        </p:nvSpPr>
        <p:spPr bwMode="auto">
          <a:xfrm>
            <a:off x="8167619" y="3750170"/>
            <a:ext cx="342858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D83BDD-43EC-2C26-583D-CF4B2DC79E28}"/>
              </a:ext>
            </a:extLst>
          </p:cNvPr>
          <p:cNvSpPr/>
          <p:nvPr/>
        </p:nvSpPr>
        <p:spPr bwMode="auto">
          <a:xfrm>
            <a:off x="8996190" y="3750170"/>
            <a:ext cx="342857" cy="21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7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786D3-5A34-407C-F08A-75ED2BAEB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9A986-3E7D-6836-3CEB-1DD19E7DB608}"/>
              </a:ext>
            </a:extLst>
          </p:cNvPr>
          <p:cNvSpPr/>
          <p:nvPr/>
        </p:nvSpPr>
        <p:spPr bwMode="auto">
          <a:xfrm>
            <a:off x="1358095" y="3251702"/>
            <a:ext cx="219047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6B16AF-5ACF-65EF-C5A9-BF57C17CC803}"/>
              </a:ext>
            </a:extLst>
          </p:cNvPr>
          <p:cNvSpPr/>
          <p:nvPr/>
        </p:nvSpPr>
        <p:spPr bwMode="auto">
          <a:xfrm>
            <a:off x="1767619" y="3242163"/>
            <a:ext cx="285714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C83CE-858A-5ACD-F674-A980B8EDF5CF}"/>
              </a:ext>
            </a:extLst>
          </p:cNvPr>
          <p:cNvSpPr/>
          <p:nvPr/>
        </p:nvSpPr>
        <p:spPr bwMode="auto">
          <a:xfrm>
            <a:off x="2272380" y="3251702"/>
            <a:ext cx="219047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21ACA9-2F2F-C189-8ACE-407E73FCA64F}"/>
              </a:ext>
            </a:extLst>
          </p:cNvPr>
          <p:cNvSpPr/>
          <p:nvPr/>
        </p:nvSpPr>
        <p:spPr bwMode="auto">
          <a:xfrm>
            <a:off x="3015238" y="3242163"/>
            <a:ext cx="390476" cy="24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FB1F47-B00B-23A0-A23C-10AB01ACFBC8}"/>
              </a:ext>
            </a:extLst>
          </p:cNvPr>
          <p:cNvSpPr/>
          <p:nvPr/>
        </p:nvSpPr>
        <p:spPr bwMode="auto">
          <a:xfrm>
            <a:off x="3958095" y="3223086"/>
            <a:ext cx="361904" cy="28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25D834-8930-617F-4E8F-92A270D04636}"/>
              </a:ext>
            </a:extLst>
          </p:cNvPr>
          <p:cNvSpPr/>
          <p:nvPr/>
        </p:nvSpPr>
        <p:spPr bwMode="auto">
          <a:xfrm>
            <a:off x="6472380" y="3251702"/>
            <a:ext cx="228571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607570-6E01-1105-0F53-6707066C4595}"/>
              </a:ext>
            </a:extLst>
          </p:cNvPr>
          <p:cNvSpPr/>
          <p:nvPr/>
        </p:nvSpPr>
        <p:spPr bwMode="auto">
          <a:xfrm>
            <a:off x="6891428" y="3242163"/>
            <a:ext cx="285715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94AD72-E89A-C3A1-035D-F0D9DB1E5F96}"/>
              </a:ext>
            </a:extLst>
          </p:cNvPr>
          <p:cNvSpPr/>
          <p:nvPr/>
        </p:nvSpPr>
        <p:spPr bwMode="auto">
          <a:xfrm>
            <a:off x="7405714" y="3242163"/>
            <a:ext cx="219047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1014D4-3540-E885-127A-D3703F7DC930}"/>
              </a:ext>
            </a:extLst>
          </p:cNvPr>
          <p:cNvSpPr/>
          <p:nvPr/>
        </p:nvSpPr>
        <p:spPr bwMode="auto">
          <a:xfrm>
            <a:off x="8148571" y="3242163"/>
            <a:ext cx="380952" cy="238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736817-D99B-58E8-3B05-57EB984D298B}"/>
              </a:ext>
            </a:extLst>
          </p:cNvPr>
          <p:cNvSpPr/>
          <p:nvPr/>
        </p:nvSpPr>
        <p:spPr bwMode="auto">
          <a:xfrm>
            <a:off x="9081904" y="3204009"/>
            <a:ext cx="361904" cy="314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5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4E2A4-88B8-00FC-E7DA-9423AA667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F587B-ECDA-48AD-BDE0-CFE49DD1C962}"/>
              </a:ext>
            </a:extLst>
          </p:cNvPr>
          <p:cNvSpPr/>
          <p:nvPr/>
        </p:nvSpPr>
        <p:spPr bwMode="auto">
          <a:xfrm>
            <a:off x="1605714" y="1830722"/>
            <a:ext cx="1838095" cy="28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BB0571-E480-5718-FED1-83352FB3734F}"/>
              </a:ext>
            </a:extLst>
          </p:cNvPr>
          <p:cNvSpPr/>
          <p:nvPr/>
        </p:nvSpPr>
        <p:spPr bwMode="auto">
          <a:xfrm>
            <a:off x="1615238" y="2403204"/>
            <a:ext cx="3514285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2C2C60-9A02-2C71-DD94-1598395F56D2}"/>
              </a:ext>
            </a:extLst>
          </p:cNvPr>
          <p:cNvSpPr/>
          <p:nvPr/>
        </p:nvSpPr>
        <p:spPr bwMode="auto">
          <a:xfrm>
            <a:off x="1624761" y="3614958"/>
            <a:ext cx="3219047" cy="295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D80C62-10DE-9B98-B985-EFE06EC17793}"/>
              </a:ext>
            </a:extLst>
          </p:cNvPr>
          <p:cNvSpPr/>
          <p:nvPr/>
        </p:nvSpPr>
        <p:spPr bwMode="auto">
          <a:xfrm>
            <a:off x="1624761" y="4196981"/>
            <a:ext cx="3219047" cy="28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1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BB5B0-07DA-A265-A6E0-9E307F433C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B5AA9-1C6A-F214-0979-37F7F4838ADA}"/>
              </a:ext>
            </a:extLst>
          </p:cNvPr>
          <p:cNvSpPr/>
          <p:nvPr/>
        </p:nvSpPr>
        <p:spPr bwMode="auto">
          <a:xfrm>
            <a:off x="1120000" y="1715330"/>
            <a:ext cx="5638095" cy="304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394A5-040A-F88D-9645-5ABF9E3FEA74}"/>
              </a:ext>
            </a:extLst>
          </p:cNvPr>
          <p:cNvSpPr/>
          <p:nvPr/>
        </p:nvSpPr>
        <p:spPr bwMode="auto">
          <a:xfrm>
            <a:off x="1110476" y="2306182"/>
            <a:ext cx="1838095" cy="285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E66E5D-AE46-D92C-A649-AAF42DA7AFA3}"/>
              </a:ext>
            </a:extLst>
          </p:cNvPr>
          <p:cNvSpPr/>
          <p:nvPr/>
        </p:nvSpPr>
        <p:spPr bwMode="auto">
          <a:xfrm>
            <a:off x="1120000" y="2858915"/>
            <a:ext cx="3809523" cy="29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D74E2A4-88B8-00FC-E7DA-9423AA667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b="27422"/>
          <a:stretch/>
        </p:blipFill>
        <p:spPr>
          <a:xfrm>
            <a:off x="7864152" y="1412776"/>
            <a:ext cx="4055848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203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4D9FD-B5D0-0ACB-D9B1-F6249E59E6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0D74D-1297-77C7-504A-A7BA0A3721B6}"/>
              </a:ext>
            </a:extLst>
          </p:cNvPr>
          <p:cNvSpPr/>
          <p:nvPr/>
        </p:nvSpPr>
        <p:spPr bwMode="auto">
          <a:xfrm>
            <a:off x="1596190" y="2383812"/>
            <a:ext cx="1838095" cy="305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DFBCF6-D536-9A54-36C5-FA5B53AA1504}"/>
              </a:ext>
            </a:extLst>
          </p:cNvPr>
          <p:cNvSpPr/>
          <p:nvPr/>
        </p:nvSpPr>
        <p:spPr bwMode="auto">
          <a:xfrm>
            <a:off x="7053333" y="2393351"/>
            <a:ext cx="1838095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E3B0B9-A186-6828-CB3A-82F1CEF2E50E}"/>
              </a:ext>
            </a:extLst>
          </p:cNvPr>
          <p:cNvSpPr/>
          <p:nvPr/>
        </p:nvSpPr>
        <p:spPr bwMode="auto">
          <a:xfrm>
            <a:off x="1605714" y="2975247"/>
            <a:ext cx="2000000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B2378B-46C8-81A2-34C8-909F5996BC8D}"/>
              </a:ext>
            </a:extLst>
          </p:cNvPr>
          <p:cNvSpPr/>
          <p:nvPr/>
        </p:nvSpPr>
        <p:spPr bwMode="auto">
          <a:xfrm>
            <a:off x="7053333" y="2975247"/>
            <a:ext cx="2380952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624AAC-40AE-ED3C-8875-C19707508898}"/>
              </a:ext>
            </a:extLst>
          </p:cNvPr>
          <p:cNvSpPr/>
          <p:nvPr/>
        </p:nvSpPr>
        <p:spPr bwMode="auto">
          <a:xfrm>
            <a:off x="1634285" y="3566682"/>
            <a:ext cx="1819047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0094AB-B233-4A79-8610-5870B92188A4}"/>
              </a:ext>
            </a:extLst>
          </p:cNvPr>
          <p:cNvSpPr/>
          <p:nvPr/>
        </p:nvSpPr>
        <p:spPr bwMode="auto">
          <a:xfrm>
            <a:off x="7062857" y="3566682"/>
            <a:ext cx="2152381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