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9" r:id="rId3"/>
    <p:sldId id="368" r:id="rId4"/>
    <p:sldId id="367" r:id="rId5"/>
    <p:sldId id="366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579C33-A394-6775-9A40-7FF8506B28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/>
          <a:stretch/>
        </p:blipFill>
        <p:spPr>
          <a:xfrm>
            <a:off x="3324196" y="2852936"/>
            <a:ext cx="5543608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4049A3-63CF-B4D3-D33D-0AD3B57AA9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4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717132"/>
            <a:ext cx="8928992" cy="2024179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V="1">
            <a:off x="3791744" y="1988840"/>
            <a:ext cx="1656184" cy="14401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791744" y="2348880"/>
            <a:ext cx="792088" cy="36004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791744" y="2924944"/>
            <a:ext cx="2016224" cy="288032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91744" y="3140968"/>
            <a:ext cx="1008112" cy="21602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312024" y="1988840"/>
            <a:ext cx="1584176" cy="36004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168008" y="1988840"/>
            <a:ext cx="1728192" cy="288032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960096" y="2348880"/>
            <a:ext cx="936104" cy="36004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528048" y="2996952"/>
            <a:ext cx="1368152" cy="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224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34CD2E-0B24-F1BC-42E7-6764288C63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1424" y="1772816"/>
            <a:ext cx="10620166" cy="2831353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V="1">
            <a:off x="2279576" y="2564904"/>
            <a:ext cx="6552728" cy="108012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503712" y="2564904"/>
            <a:ext cx="288032" cy="122413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087888" y="2564904"/>
            <a:ext cx="2088232" cy="122413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528048" y="2564904"/>
            <a:ext cx="2520280" cy="122413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575720" y="2564904"/>
            <a:ext cx="4176464" cy="122413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303912" y="2492896"/>
            <a:ext cx="3888432" cy="129614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320136" y="2564904"/>
            <a:ext cx="3168352" cy="1224136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456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C831FA-9E9B-6327-7CC1-ACCDB77253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9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AFF144-1688-F81D-6E5A-E7C4DB3EB710}"/>
              </a:ext>
            </a:extLst>
          </p:cNvPr>
          <p:cNvSpPr/>
          <p:nvPr/>
        </p:nvSpPr>
        <p:spPr bwMode="auto">
          <a:xfrm>
            <a:off x="5243809" y="2173762"/>
            <a:ext cx="447619" cy="1471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6B5C09-C1A7-9AAF-88EF-8DEFE166AEAE}"/>
              </a:ext>
            </a:extLst>
          </p:cNvPr>
          <p:cNvSpPr/>
          <p:nvPr/>
        </p:nvSpPr>
        <p:spPr bwMode="auto">
          <a:xfrm>
            <a:off x="6786666" y="2154686"/>
            <a:ext cx="657142" cy="1490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46E377-47A5-0A5C-61C0-D986AF75CE1A}"/>
              </a:ext>
            </a:extLst>
          </p:cNvPr>
          <p:cNvSpPr/>
          <p:nvPr/>
        </p:nvSpPr>
        <p:spPr bwMode="auto">
          <a:xfrm>
            <a:off x="8377142" y="2221450"/>
            <a:ext cx="866666" cy="1423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FF617B-F5B0-3F53-B45C-4DD9A9A308CD}"/>
              </a:ext>
            </a:extLst>
          </p:cNvPr>
          <p:cNvSpPr/>
          <p:nvPr/>
        </p:nvSpPr>
        <p:spPr bwMode="auto">
          <a:xfrm>
            <a:off x="9929523" y="2345441"/>
            <a:ext cx="1066666" cy="1206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D7F1003-C757-3D17-8F2D-CAD0D5EABBD1}"/>
              </a:ext>
            </a:extLst>
          </p:cNvPr>
          <p:cNvSpPr/>
          <p:nvPr/>
        </p:nvSpPr>
        <p:spPr bwMode="auto">
          <a:xfrm>
            <a:off x="3229815" y="3795187"/>
            <a:ext cx="204470" cy="243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D199A3C-1372-23CF-761F-46952B6082BA}"/>
              </a:ext>
            </a:extLst>
          </p:cNvPr>
          <p:cNvSpPr/>
          <p:nvPr/>
        </p:nvSpPr>
        <p:spPr bwMode="auto">
          <a:xfrm>
            <a:off x="4048863" y="3795187"/>
            <a:ext cx="204470" cy="255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EA98C54-507F-9A95-5D0A-AF7A8F4A8449}"/>
              </a:ext>
            </a:extLst>
          </p:cNvPr>
          <p:cNvSpPr/>
          <p:nvPr/>
        </p:nvSpPr>
        <p:spPr bwMode="auto">
          <a:xfrm>
            <a:off x="4952925" y="3795187"/>
            <a:ext cx="214694" cy="255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719B6A0-C33B-D8A9-FCAA-97E67CADEA34}"/>
              </a:ext>
            </a:extLst>
          </p:cNvPr>
          <p:cNvSpPr/>
          <p:nvPr/>
        </p:nvSpPr>
        <p:spPr bwMode="auto">
          <a:xfrm>
            <a:off x="5782196" y="3795187"/>
            <a:ext cx="204470" cy="243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D699CE0-6463-E9EB-97BB-0D4BA2C95AAF}"/>
              </a:ext>
            </a:extLst>
          </p:cNvPr>
          <p:cNvSpPr/>
          <p:nvPr/>
        </p:nvSpPr>
        <p:spPr bwMode="auto">
          <a:xfrm>
            <a:off x="6582196" y="3795187"/>
            <a:ext cx="204470" cy="243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6FFC4B5-A071-042F-6C06-DE9E4B431096}"/>
              </a:ext>
            </a:extLst>
          </p:cNvPr>
          <p:cNvSpPr/>
          <p:nvPr/>
        </p:nvSpPr>
        <p:spPr bwMode="auto">
          <a:xfrm>
            <a:off x="7419591" y="3795187"/>
            <a:ext cx="214694" cy="255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3B327C6-B9FE-9CFE-F1F1-9E4272C6F2E1}"/>
              </a:ext>
            </a:extLst>
          </p:cNvPr>
          <p:cNvSpPr/>
          <p:nvPr/>
        </p:nvSpPr>
        <p:spPr bwMode="auto">
          <a:xfrm>
            <a:off x="8325053" y="3795187"/>
            <a:ext cx="204470" cy="255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1609FEE-8F4B-AFE0-D974-F664F3958582}"/>
              </a:ext>
            </a:extLst>
          </p:cNvPr>
          <p:cNvSpPr/>
          <p:nvPr/>
        </p:nvSpPr>
        <p:spPr bwMode="auto">
          <a:xfrm>
            <a:off x="9143401" y="3795187"/>
            <a:ext cx="214694" cy="243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1ACF2DD-5DEF-8425-4DAF-2642F453AC51}"/>
              </a:ext>
            </a:extLst>
          </p:cNvPr>
          <p:cNvSpPr/>
          <p:nvPr/>
        </p:nvSpPr>
        <p:spPr bwMode="auto">
          <a:xfrm>
            <a:off x="9953625" y="3795187"/>
            <a:ext cx="204470" cy="243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3A6CC1B-6492-6B52-7427-927560ADB8D1}"/>
              </a:ext>
            </a:extLst>
          </p:cNvPr>
          <p:cNvSpPr/>
          <p:nvPr/>
        </p:nvSpPr>
        <p:spPr bwMode="auto">
          <a:xfrm>
            <a:off x="10791020" y="3795187"/>
            <a:ext cx="214694" cy="255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13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C7B411-D6A5-95BC-EC9B-1AA667F6C2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83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5A9C0FD-073E-848D-25B9-6370480EF0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955939"/>
            <a:ext cx="10800000" cy="1808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723566-89AC-75C6-6DF8-C97C7A592277}"/>
              </a:ext>
            </a:extLst>
          </p:cNvPr>
          <p:cNvSpPr/>
          <p:nvPr/>
        </p:nvSpPr>
        <p:spPr bwMode="auto">
          <a:xfrm>
            <a:off x="1589932" y="2797957"/>
            <a:ext cx="1838095" cy="306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6DC164-78A3-7BDA-DD4C-63693F240467}"/>
              </a:ext>
            </a:extLst>
          </p:cNvPr>
          <p:cNvSpPr/>
          <p:nvPr/>
        </p:nvSpPr>
        <p:spPr bwMode="auto">
          <a:xfrm>
            <a:off x="1599456" y="3400766"/>
            <a:ext cx="4409523" cy="306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399B2B2-AC1A-53B5-B8C1-1D628410B40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69723"/>
            <a:ext cx="10800000" cy="252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FD2AF7-0EC3-61C0-C9AB-D47195C065C6}"/>
              </a:ext>
            </a:extLst>
          </p:cNvPr>
          <p:cNvSpPr/>
          <p:nvPr/>
        </p:nvSpPr>
        <p:spPr bwMode="auto">
          <a:xfrm>
            <a:off x="1599456" y="4667041"/>
            <a:ext cx="4123809" cy="286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C26689-24D0-7629-155D-1F3F43265F7F}"/>
              </a:ext>
            </a:extLst>
          </p:cNvPr>
          <p:cNvSpPr/>
          <p:nvPr/>
        </p:nvSpPr>
        <p:spPr bwMode="auto">
          <a:xfrm>
            <a:off x="1599456" y="5277982"/>
            <a:ext cx="1828571" cy="295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77F5BF-772E-63FA-597D-C1DAE0CBA7BF}"/>
              </a:ext>
            </a:extLst>
          </p:cNvPr>
          <p:cNvSpPr/>
          <p:nvPr/>
        </p:nvSpPr>
        <p:spPr bwMode="auto">
          <a:xfrm>
            <a:off x="1599456" y="5879376"/>
            <a:ext cx="6361904" cy="30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6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2023-07-13T07:46:24Z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