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3" r:id="rId2"/>
    <p:sldId id="386" r:id="rId3"/>
    <p:sldId id="385" r:id="rId4"/>
    <p:sldId id="383" r:id="rId5"/>
    <p:sldId id="382" r:id="rId6"/>
    <p:sldId id="380" r:id="rId7"/>
    <p:sldId id="378" r:id="rId8"/>
    <p:sldId id="376" r:id="rId9"/>
    <p:sldId id="374" r:id="rId10"/>
    <p:sldId id="373" r:id="rId11"/>
    <p:sldId id="372" r:id="rId12"/>
    <p:sldId id="370" r:id="rId13"/>
    <p:sldId id="369" r:id="rId14"/>
    <p:sldId id="367" r:id="rId15"/>
    <p:sldId id="366" r:id="rId16"/>
    <p:sldId id="364" r:id="rId17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93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C008C"/>
    <a:srgbClr val="FAC7E5"/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80" d="100"/>
          <a:sy n="80" d="100"/>
        </p:scale>
        <p:origin x="125" y="48"/>
      </p:cViewPr>
      <p:guideLst>
        <p:guide orient="horz" pos="2160"/>
        <p:guide pos="93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E3CB328-55AB-B82D-D68F-597C11F1FC9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307779"/>
            <a:ext cx="10800000" cy="22424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0E7A542-109E-7974-238D-DEB6E751BC5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435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2C4CD98-1785-D015-8029-F5822FE1C23C}"/>
              </a:ext>
            </a:extLst>
          </p:cNvPr>
          <p:cNvSpPr/>
          <p:nvPr/>
        </p:nvSpPr>
        <p:spPr bwMode="auto">
          <a:xfrm>
            <a:off x="1196190" y="2629648"/>
            <a:ext cx="228571" cy="2476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BD88D96-FAA4-8F2A-BE6F-6519D7D3304C}"/>
              </a:ext>
            </a:extLst>
          </p:cNvPr>
          <p:cNvSpPr/>
          <p:nvPr/>
        </p:nvSpPr>
        <p:spPr bwMode="auto">
          <a:xfrm>
            <a:off x="1643809" y="2629648"/>
            <a:ext cx="304761" cy="2381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DAAC62D-A477-D92C-BD95-7B620A96C18C}"/>
              </a:ext>
            </a:extLst>
          </p:cNvPr>
          <p:cNvSpPr/>
          <p:nvPr/>
        </p:nvSpPr>
        <p:spPr bwMode="auto">
          <a:xfrm>
            <a:off x="2205714" y="2629648"/>
            <a:ext cx="228571" cy="2476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1086B62-5557-30B7-7993-6689631D66BD}"/>
              </a:ext>
            </a:extLst>
          </p:cNvPr>
          <p:cNvSpPr/>
          <p:nvPr/>
        </p:nvSpPr>
        <p:spPr bwMode="auto">
          <a:xfrm>
            <a:off x="3081904" y="2629648"/>
            <a:ext cx="228571" cy="2476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7055DC5-D75F-AD2F-A434-B537B0800D3F}"/>
              </a:ext>
            </a:extLst>
          </p:cNvPr>
          <p:cNvSpPr/>
          <p:nvPr/>
        </p:nvSpPr>
        <p:spPr bwMode="auto">
          <a:xfrm>
            <a:off x="3805714" y="2564904"/>
            <a:ext cx="346070" cy="3410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71DAC1A-FFA0-AE80-0C39-ADE1DD8C08B1}"/>
              </a:ext>
            </a:extLst>
          </p:cNvPr>
          <p:cNvSpPr/>
          <p:nvPr/>
        </p:nvSpPr>
        <p:spPr bwMode="auto">
          <a:xfrm>
            <a:off x="6672380" y="2629648"/>
            <a:ext cx="228572" cy="2476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B3C28135-0767-D77C-80F3-5592CBC84281}"/>
              </a:ext>
            </a:extLst>
          </p:cNvPr>
          <p:cNvSpPr/>
          <p:nvPr/>
        </p:nvSpPr>
        <p:spPr bwMode="auto">
          <a:xfrm>
            <a:off x="7120000" y="2629648"/>
            <a:ext cx="304762" cy="2381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A67B9604-B5A5-DB5B-4812-5E29529D5E38}"/>
              </a:ext>
            </a:extLst>
          </p:cNvPr>
          <p:cNvSpPr/>
          <p:nvPr/>
        </p:nvSpPr>
        <p:spPr bwMode="auto">
          <a:xfrm>
            <a:off x="7672380" y="2629648"/>
            <a:ext cx="238095" cy="2476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3C4763AF-DE85-B98B-4D2C-F33C9DEB4876}"/>
              </a:ext>
            </a:extLst>
          </p:cNvPr>
          <p:cNvSpPr/>
          <p:nvPr/>
        </p:nvSpPr>
        <p:spPr bwMode="auto">
          <a:xfrm>
            <a:off x="8481904" y="2629648"/>
            <a:ext cx="390476" cy="2476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09358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7700" y="1266825"/>
            <a:ext cx="10896600" cy="4324350"/>
          </a:xfrm>
          <a:prstGeom prst="rect">
            <a:avLst/>
          </a:prstGeom>
        </p:spPr>
      </p:pic>
      <p:cxnSp>
        <p:nvCxnSpPr>
          <p:cNvPr id="7" name="直接连接符 6"/>
          <p:cNvCxnSpPr/>
          <p:nvPr/>
        </p:nvCxnSpPr>
        <p:spPr>
          <a:xfrm>
            <a:off x="3719736" y="3573016"/>
            <a:ext cx="4032448" cy="792088"/>
          </a:xfrm>
          <a:prstGeom prst="line">
            <a:avLst/>
          </a:prstGeom>
          <a:ln>
            <a:solidFill>
              <a:srgbClr val="EC00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5735960" y="3573016"/>
            <a:ext cx="4032448" cy="792088"/>
          </a:xfrm>
          <a:prstGeom prst="line">
            <a:avLst/>
          </a:prstGeom>
          <a:ln>
            <a:solidFill>
              <a:srgbClr val="EC00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H="1">
            <a:off x="3719736" y="3501008"/>
            <a:ext cx="4032448" cy="864096"/>
          </a:xfrm>
          <a:prstGeom prst="line">
            <a:avLst/>
          </a:prstGeom>
          <a:ln>
            <a:solidFill>
              <a:srgbClr val="EC00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flipH="1">
            <a:off x="5735960" y="3501008"/>
            <a:ext cx="4176464" cy="864096"/>
          </a:xfrm>
          <a:prstGeom prst="line">
            <a:avLst/>
          </a:prstGeom>
          <a:ln>
            <a:solidFill>
              <a:srgbClr val="EC00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032368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280C5DA-0192-273E-0195-D54DB84FAB3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462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/>
          <a:srcRect r="49242"/>
          <a:stretch/>
        </p:blipFill>
        <p:spPr>
          <a:xfrm>
            <a:off x="1271465" y="2218268"/>
            <a:ext cx="4824535" cy="185880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l="50757"/>
          <a:stretch/>
        </p:blipFill>
        <p:spPr>
          <a:xfrm>
            <a:off x="6095999" y="2218268"/>
            <a:ext cx="4680521" cy="18588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3183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CDB7DD5-5A3F-3B25-B91E-A601BF9777F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019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1651F311-4FF2-4E3A-F39F-A9476FA20FD1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512" y="3873984"/>
            <a:ext cx="10800000" cy="18590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CF108FE-0059-A4ED-802F-5027302D2592}"/>
              </a:ext>
            </a:extLst>
          </p:cNvPr>
          <p:cNvSpPr/>
          <p:nvPr/>
        </p:nvSpPr>
        <p:spPr bwMode="auto">
          <a:xfrm>
            <a:off x="2189226" y="4636685"/>
            <a:ext cx="2904761" cy="3146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FE997EA-F55E-4DF8-FF47-25DE6C73AF1C}"/>
              </a:ext>
            </a:extLst>
          </p:cNvPr>
          <p:cNvSpPr/>
          <p:nvPr/>
        </p:nvSpPr>
        <p:spPr bwMode="auto">
          <a:xfrm>
            <a:off x="2189226" y="5237312"/>
            <a:ext cx="4361904" cy="3146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80616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C610BFA-3C67-DFCB-8E93-7DD7002BBF1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512" y="3873984"/>
            <a:ext cx="10800000" cy="24073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390FBA1-A2CD-E4AB-8452-7F1381CBDF34}"/>
              </a:ext>
            </a:extLst>
          </p:cNvPr>
          <p:cNvSpPr/>
          <p:nvPr/>
        </p:nvSpPr>
        <p:spPr bwMode="auto">
          <a:xfrm>
            <a:off x="2189226" y="5326023"/>
            <a:ext cx="2904761" cy="3056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5B63624-3DE4-E1AE-73E5-D1E262BEE682}"/>
              </a:ext>
            </a:extLst>
          </p:cNvPr>
          <p:cNvSpPr/>
          <p:nvPr/>
        </p:nvSpPr>
        <p:spPr bwMode="auto">
          <a:xfrm>
            <a:off x="2198750" y="5927855"/>
            <a:ext cx="4352380" cy="3152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CCDB7DD5-5A3F-3B25-B91E-A601BF9777F0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019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583532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35BBB68-A296-496F-0821-83F5AFF6E7E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6447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A72375C7-E294-D304-3453-5EB7E8010EB0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2616732"/>
            <a:ext cx="10800000" cy="31534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32E94FA-3034-9C61-49E4-7549C17F405C}"/>
              </a:ext>
            </a:extLst>
          </p:cNvPr>
          <p:cNvSpPr/>
          <p:nvPr/>
        </p:nvSpPr>
        <p:spPr bwMode="auto">
          <a:xfrm>
            <a:off x="1723265" y="4083889"/>
            <a:ext cx="1942857" cy="3048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B71D1C9-89E8-8395-F29B-2EAAD0EE84DA}"/>
              </a:ext>
            </a:extLst>
          </p:cNvPr>
          <p:cNvSpPr/>
          <p:nvPr/>
        </p:nvSpPr>
        <p:spPr bwMode="auto">
          <a:xfrm>
            <a:off x="6551836" y="4102943"/>
            <a:ext cx="1933333" cy="3048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A2989C7-B811-B281-27D3-2A01070C57B0}"/>
              </a:ext>
            </a:extLst>
          </p:cNvPr>
          <p:cNvSpPr/>
          <p:nvPr/>
        </p:nvSpPr>
        <p:spPr bwMode="auto">
          <a:xfrm>
            <a:off x="1732789" y="4693616"/>
            <a:ext cx="2752380" cy="3143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3176F64-C302-E65C-5483-DEC6F223855A}"/>
              </a:ext>
            </a:extLst>
          </p:cNvPr>
          <p:cNvSpPr/>
          <p:nvPr/>
        </p:nvSpPr>
        <p:spPr bwMode="auto">
          <a:xfrm>
            <a:off x="6551836" y="4722197"/>
            <a:ext cx="1809523" cy="2858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975D0978-88C2-411A-B12D-1A88223D17BA}"/>
              </a:ext>
            </a:extLst>
          </p:cNvPr>
          <p:cNvSpPr/>
          <p:nvPr/>
        </p:nvSpPr>
        <p:spPr bwMode="auto">
          <a:xfrm>
            <a:off x="6561360" y="5331925"/>
            <a:ext cx="1314285" cy="3143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0786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9" grpId="0" animBg="1"/>
      <p:bldP spid="11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274038B-A8E0-5A28-C218-96A063B1E9D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2616732"/>
            <a:ext cx="10800000" cy="40850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D016F05-0DE4-9E5A-1649-C72ACD7D9A93}"/>
              </a:ext>
            </a:extLst>
          </p:cNvPr>
          <p:cNvSpPr/>
          <p:nvPr/>
        </p:nvSpPr>
        <p:spPr bwMode="auto">
          <a:xfrm>
            <a:off x="1742313" y="4153393"/>
            <a:ext cx="2733333" cy="3054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771A90B-E115-5E38-E23E-6DA0852F71B2}"/>
              </a:ext>
            </a:extLst>
          </p:cNvPr>
          <p:cNvSpPr/>
          <p:nvPr/>
        </p:nvSpPr>
        <p:spPr bwMode="auto">
          <a:xfrm>
            <a:off x="1742313" y="4764240"/>
            <a:ext cx="2761904" cy="3149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B91047B-BDEC-A9AB-AD84-C76D92D6B2CE}"/>
              </a:ext>
            </a:extLst>
          </p:cNvPr>
          <p:cNvSpPr/>
          <p:nvPr/>
        </p:nvSpPr>
        <p:spPr bwMode="auto">
          <a:xfrm>
            <a:off x="6599456" y="5117386"/>
            <a:ext cx="2257142" cy="3054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7C762CA-E914-3BED-14F4-D7ECCD27376E}"/>
              </a:ext>
            </a:extLst>
          </p:cNvPr>
          <p:cNvSpPr/>
          <p:nvPr/>
        </p:nvSpPr>
        <p:spPr bwMode="auto">
          <a:xfrm>
            <a:off x="6599456" y="5747321"/>
            <a:ext cx="2257142" cy="2958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69D46AC-2919-D57F-804B-DBCF9B3251E6}"/>
              </a:ext>
            </a:extLst>
          </p:cNvPr>
          <p:cNvSpPr/>
          <p:nvPr/>
        </p:nvSpPr>
        <p:spPr bwMode="auto">
          <a:xfrm>
            <a:off x="6599456" y="6348624"/>
            <a:ext cx="2438095" cy="3149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img_16777215">
            <a:extLst>
              <a:ext uri="{FF2B5EF4-FFF2-40B4-BE49-F238E27FC236}">
                <a16:creationId xmlns:a16="http://schemas.microsoft.com/office/drawing/2014/main" id="{535BBB68-A296-496F-0821-83F5AFF6E7E7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6447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9256303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DAA93A3-F215-5F57-45B5-9A3DECC14CE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552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6CC7627-FD6C-0D43-CE23-F91BC5E1A364}"/>
              </a:ext>
            </a:extLst>
          </p:cNvPr>
          <p:cNvSpPr/>
          <p:nvPr/>
        </p:nvSpPr>
        <p:spPr bwMode="auto">
          <a:xfrm>
            <a:off x="6710476" y="1886988"/>
            <a:ext cx="228571" cy="2478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A7B846E-A1EA-1386-FD75-240FB4B4A3C1}"/>
              </a:ext>
            </a:extLst>
          </p:cNvPr>
          <p:cNvSpPr/>
          <p:nvPr/>
        </p:nvSpPr>
        <p:spPr bwMode="auto">
          <a:xfrm>
            <a:off x="8329523" y="1886988"/>
            <a:ext cx="228572" cy="2478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8B1FEF0-B2F5-54FB-564C-2E3867C9F416}"/>
              </a:ext>
            </a:extLst>
          </p:cNvPr>
          <p:cNvSpPr/>
          <p:nvPr/>
        </p:nvSpPr>
        <p:spPr bwMode="auto">
          <a:xfrm>
            <a:off x="5805714" y="2458857"/>
            <a:ext cx="942857" cy="3145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6D2EA25-E3A2-B350-9B84-A4FC90D02014}"/>
              </a:ext>
            </a:extLst>
          </p:cNvPr>
          <p:cNvSpPr/>
          <p:nvPr/>
        </p:nvSpPr>
        <p:spPr bwMode="auto">
          <a:xfrm>
            <a:off x="8700952" y="2496981"/>
            <a:ext cx="390476" cy="2573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F6AB937-3984-732D-8AE7-4A5D955B638C}"/>
              </a:ext>
            </a:extLst>
          </p:cNvPr>
          <p:cNvSpPr/>
          <p:nvPr/>
        </p:nvSpPr>
        <p:spPr bwMode="auto">
          <a:xfrm>
            <a:off x="2929523" y="3068849"/>
            <a:ext cx="2200000" cy="3335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4BCC4BA-CEA3-893F-C8E9-80650780C451}"/>
              </a:ext>
            </a:extLst>
          </p:cNvPr>
          <p:cNvSpPr/>
          <p:nvPr/>
        </p:nvSpPr>
        <p:spPr bwMode="auto">
          <a:xfrm>
            <a:off x="7786666" y="3726498"/>
            <a:ext cx="409523" cy="2573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12E816C-8E83-B8DF-8075-58529C4DA84A}"/>
              </a:ext>
            </a:extLst>
          </p:cNvPr>
          <p:cNvSpPr/>
          <p:nvPr/>
        </p:nvSpPr>
        <p:spPr bwMode="auto">
          <a:xfrm>
            <a:off x="10320000" y="3697904"/>
            <a:ext cx="1104762" cy="2954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80660C61-56F1-0816-6AD9-D4FA6B93D62D}"/>
              </a:ext>
            </a:extLst>
          </p:cNvPr>
          <p:cNvSpPr/>
          <p:nvPr/>
        </p:nvSpPr>
        <p:spPr bwMode="auto">
          <a:xfrm>
            <a:off x="1691428" y="4307897"/>
            <a:ext cx="371428" cy="3145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17750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6867BFD-2DA9-9CA2-626E-7FC1956AD25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595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7F6BC9F-AF5E-A3AC-F795-BD85F308E3B0}"/>
              </a:ext>
            </a:extLst>
          </p:cNvPr>
          <p:cNvSpPr/>
          <p:nvPr/>
        </p:nvSpPr>
        <p:spPr bwMode="auto">
          <a:xfrm>
            <a:off x="2853333" y="1210603"/>
            <a:ext cx="228571" cy="2481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A001A18-A842-D426-23B2-7130DF82EAE3}"/>
              </a:ext>
            </a:extLst>
          </p:cNvPr>
          <p:cNvSpPr/>
          <p:nvPr/>
        </p:nvSpPr>
        <p:spPr bwMode="auto">
          <a:xfrm>
            <a:off x="8700952" y="1210603"/>
            <a:ext cx="409523" cy="2481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9DD15D9-6AB3-36BB-E0AD-8078D8622455}"/>
              </a:ext>
            </a:extLst>
          </p:cNvPr>
          <p:cNvSpPr/>
          <p:nvPr/>
        </p:nvSpPr>
        <p:spPr bwMode="auto">
          <a:xfrm>
            <a:off x="2853333" y="1821429"/>
            <a:ext cx="228571" cy="2481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D2B6E6F-1089-4428-A9F7-7F64778EF84D}"/>
              </a:ext>
            </a:extLst>
          </p:cNvPr>
          <p:cNvSpPr/>
          <p:nvPr/>
        </p:nvSpPr>
        <p:spPr bwMode="auto">
          <a:xfrm>
            <a:off x="4472380" y="1821429"/>
            <a:ext cx="228571" cy="2481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A104274-8ACB-4830-F207-154B6CFB06D0}"/>
              </a:ext>
            </a:extLst>
          </p:cNvPr>
          <p:cNvSpPr/>
          <p:nvPr/>
        </p:nvSpPr>
        <p:spPr bwMode="auto">
          <a:xfrm>
            <a:off x="8967619" y="1821429"/>
            <a:ext cx="228572" cy="2481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7180C428-556F-B8F5-2001-D9FA6F92035E}"/>
              </a:ext>
            </a:extLst>
          </p:cNvPr>
          <p:cNvSpPr/>
          <p:nvPr/>
        </p:nvSpPr>
        <p:spPr bwMode="auto">
          <a:xfrm>
            <a:off x="8700952" y="3940230"/>
            <a:ext cx="323809" cy="1368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椭圆 1"/>
          <p:cNvSpPr/>
          <p:nvPr/>
        </p:nvSpPr>
        <p:spPr>
          <a:xfrm>
            <a:off x="3086984" y="3106816"/>
            <a:ext cx="349800" cy="358632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/>
          <p:cNvSpPr/>
          <p:nvPr/>
        </p:nvSpPr>
        <p:spPr>
          <a:xfrm>
            <a:off x="5648712" y="3106816"/>
            <a:ext cx="349800" cy="358632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椭圆 25"/>
          <p:cNvSpPr/>
          <p:nvPr/>
        </p:nvSpPr>
        <p:spPr>
          <a:xfrm>
            <a:off x="8708276" y="3106816"/>
            <a:ext cx="349800" cy="358632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椭圆 26"/>
          <p:cNvSpPr/>
          <p:nvPr/>
        </p:nvSpPr>
        <p:spPr>
          <a:xfrm>
            <a:off x="3132104" y="3802656"/>
            <a:ext cx="349800" cy="358632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椭圆 27"/>
          <p:cNvSpPr/>
          <p:nvPr/>
        </p:nvSpPr>
        <p:spPr>
          <a:xfrm>
            <a:off x="5838852" y="3802656"/>
            <a:ext cx="349800" cy="358632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4012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14" grpId="0" animBg="1"/>
      <p:bldP spid="2" grpId="0" animBg="1"/>
      <p:bldP spid="25" grpId="0" animBg="1"/>
      <p:bldP spid="26" grpId="0" animBg="1"/>
      <p:bldP spid="27" grpId="0" animBg="1"/>
      <p:bldP spid="2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A34B455-A865-8C0C-4018-B7A2164F4B4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380307"/>
            <a:ext cx="10800000" cy="20363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BDF149F-8CE8-6310-22B2-155383524F7F}"/>
              </a:ext>
            </a:extLst>
          </p:cNvPr>
          <p:cNvSpPr/>
          <p:nvPr/>
        </p:nvSpPr>
        <p:spPr bwMode="auto">
          <a:xfrm>
            <a:off x="7262857" y="4326772"/>
            <a:ext cx="219047" cy="2581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08C6B3C-CEB9-8E19-E81B-202F35675158}"/>
              </a:ext>
            </a:extLst>
          </p:cNvPr>
          <p:cNvSpPr/>
          <p:nvPr/>
        </p:nvSpPr>
        <p:spPr bwMode="auto">
          <a:xfrm>
            <a:off x="9596190" y="5072473"/>
            <a:ext cx="228572" cy="2485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52EDA503-5803-AD1B-7C61-4633803E6DB7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121376"/>
            <a:ext cx="10800000" cy="22589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AE13B24-582B-BF10-6F2F-E8966F749172}"/>
              </a:ext>
            </a:extLst>
          </p:cNvPr>
          <p:cNvSpPr/>
          <p:nvPr/>
        </p:nvSpPr>
        <p:spPr bwMode="auto">
          <a:xfrm>
            <a:off x="2386666" y="2122168"/>
            <a:ext cx="219047" cy="2478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AC960A2-0B9B-9B25-6B87-ED24DC589CE3}"/>
              </a:ext>
            </a:extLst>
          </p:cNvPr>
          <p:cNvSpPr/>
          <p:nvPr/>
        </p:nvSpPr>
        <p:spPr bwMode="auto">
          <a:xfrm>
            <a:off x="3262857" y="2122168"/>
            <a:ext cx="219047" cy="2478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B3B42EE-2163-3A88-589E-040ABA4DE05B}"/>
              </a:ext>
            </a:extLst>
          </p:cNvPr>
          <p:cNvSpPr/>
          <p:nvPr/>
        </p:nvSpPr>
        <p:spPr bwMode="auto">
          <a:xfrm>
            <a:off x="4139047" y="2122168"/>
            <a:ext cx="228571" cy="2478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EA2AE9F9-756A-5103-9BC5-23EEB62FEC90}"/>
              </a:ext>
            </a:extLst>
          </p:cNvPr>
          <p:cNvSpPr/>
          <p:nvPr/>
        </p:nvSpPr>
        <p:spPr bwMode="auto">
          <a:xfrm>
            <a:off x="5015238" y="2122168"/>
            <a:ext cx="228571" cy="2478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4B9EDF75-3EB3-DA15-77D1-4B0862CF8501}"/>
              </a:ext>
            </a:extLst>
          </p:cNvPr>
          <p:cNvSpPr/>
          <p:nvPr/>
        </p:nvSpPr>
        <p:spPr bwMode="auto">
          <a:xfrm>
            <a:off x="7158095" y="2122168"/>
            <a:ext cx="228571" cy="2478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EBD4F265-8BB5-3F77-4AFB-38D49B3FE676}"/>
              </a:ext>
            </a:extLst>
          </p:cNvPr>
          <p:cNvSpPr/>
          <p:nvPr/>
        </p:nvSpPr>
        <p:spPr bwMode="auto">
          <a:xfrm>
            <a:off x="4005714" y="2894208"/>
            <a:ext cx="219047" cy="2478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3A2C3466-FBCE-5F7A-9664-8DD33134AEBD}"/>
              </a:ext>
            </a:extLst>
          </p:cNvPr>
          <p:cNvSpPr/>
          <p:nvPr/>
        </p:nvSpPr>
        <p:spPr bwMode="auto">
          <a:xfrm>
            <a:off x="4881904" y="2894208"/>
            <a:ext cx="228571" cy="2478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72A7E7AC-6CD6-3C90-5F07-DA567CF41870}"/>
              </a:ext>
            </a:extLst>
          </p:cNvPr>
          <p:cNvSpPr/>
          <p:nvPr/>
        </p:nvSpPr>
        <p:spPr bwMode="auto">
          <a:xfrm>
            <a:off x="9320000" y="2894208"/>
            <a:ext cx="228571" cy="2478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18A6BF07-FA43-9C7B-0D6C-9263E77BAADC}"/>
              </a:ext>
            </a:extLst>
          </p:cNvPr>
          <p:cNvSpPr/>
          <p:nvPr/>
        </p:nvSpPr>
        <p:spPr bwMode="auto">
          <a:xfrm>
            <a:off x="10196190" y="2894208"/>
            <a:ext cx="228571" cy="2478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4759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2205799-AB32-62EE-1285-FF7C6960882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309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B9105A2-1D24-44EF-585C-FE775C9CB334}"/>
              </a:ext>
            </a:extLst>
          </p:cNvPr>
          <p:cNvSpPr/>
          <p:nvPr/>
        </p:nvSpPr>
        <p:spPr bwMode="auto">
          <a:xfrm>
            <a:off x="10548571" y="2461942"/>
            <a:ext cx="304761" cy="2483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7E18A46-AA01-979A-152C-7514795343CD}"/>
              </a:ext>
            </a:extLst>
          </p:cNvPr>
          <p:cNvSpPr/>
          <p:nvPr/>
        </p:nvSpPr>
        <p:spPr bwMode="auto">
          <a:xfrm>
            <a:off x="10500952" y="3044548"/>
            <a:ext cx="352380" cy="3342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8E135A5A-30F5-B96A-65AB-97958E4C6EB8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9934" y="3502992"/>
            <a:ext cx="10800000" cy="25639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307D0ED-98BA-3BA5-520A-B59216070722}"/>
              </a:ext>
            </a:extLst>
          </p:cNvPr>
          <p:cNvSpPr/>
          <p:nvPr/>
        </p:nvSpPr>
        <p:spPr bwMode="auto">
          <a:xfrm>
            <a:off x="10535172" y="3722216"/>
            <a:ext cx="304762" cy="2573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18D0624-8E2D-DB0D-7637-4F7210845883}"/>
              </a:ext>
            </a:extLst>
          </p:cNvPr>
          <p:cNvSpPr/>
          <p:nvPr/>
        </p:nvSpPr>
        <p:spPr bwMode="auto">
          <a:xfrm>
            <a:off x="10535172" y="4370357"/>
            <a:ext cx="304762" cy="2478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F37E5D1-F953-D267-EA6A-E0FC86175959}"/>
              </a:ext>
            </a:extLst>
          </p:cNvPr>
          <p:cNvSpPr/>
          <p:nvPr/>
        </p:nvSpPr>
        <p:spPr bwMode="auto">
          <a:xfrm>
            <a:off x="10487553" y="5618981"/>
            <a:ext cx="352380" cy="3336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53791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65F1206-5F25-2F40-F871-F7E5B3F8B15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624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87DB773-1993-E01B-E902-489447B47087}"/>
              </a:ext>
            </a:extLst>
          </p:cNvPr>
          <p:cNvSpPr/>
          <p:nvPr/>
        </p:nvSpPr>
        <p:spPr bwMode="auto">
          <a:xfrm>
            <a:off x="10043809" y="1811246"/>
            <a:ext cx="400000" cy="3433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82FA5DA-0721-8424-16E9-FF02532BF9C9}"/>
              </a:ext>
            </a:extLst>
          </p:cNvPr>
          <p:cNvSpPr/>
          <p:nvPr/>
        </p:nvSpPr>
        <p:spPr bwMode="auto">
          <a:xfrm>
            <a:off x="4015238" y="3737699"/>
            <a:ext cx="400000" cy="3433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60ADD6C1-6B2D-36D3-5FAE-B6BDE009C8F6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4830560"/>
            <a:ext cx="10800000" cy="13438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901EF23-6F44-C515-1FEE-7D5153E37EF2}"/>
              </a:ext>
            </a:extLst>
          </p:cNvPr>
          <p:cNvSpPr/>
          <p:nvPr/>
        </p:nvSpPr>
        <p:spPr bwMode="auto">
          <a:xfrm>
            <a:off x="7551836" y="5030702"/>
            <a:ext cx="400000" cy="3431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63605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6A2B458-65BA-5C35-BC87-D3B8509E4BC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265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EB3F3AB-CC0D-91E5-74EE-D88CD3B19553}"/>
              </a:ext>
            </a:extLst>
          </p:cNvPr>
          <p:cNvSpPr/>
          <p:nvPr/>
        </p:nvSpPr>
        <p:spPr bwMode="auto">
          <a:xfrm>
            <a:off x="4739047" y="1753599"/>
            <a:ext cx="400000" cy="3526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EB5FC80B-20DD-C9F0-3C8F-4CB8F1DAA81C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298564"/>
            <a:ext cx="10800000" cy="24815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E76442A-B1E2-C5D1-08CD-25D577331030}"/>
              </a:ext>
            </a:extLst>
          </p:cNvPr>
          <p:cNvSpPr/>
          <p:nvPr/>
        </p:nvSpPr>
        <p:spPr bwMode="auto">
          <a:xfrm>
            <a:off x="3472380" y="5377073"/>
            <a:ext cx="409523" cy="3435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42384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E2E3D6B-515D-7E5D-1263-BC2BF48144D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980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02F47B5-3424-71E0-3B87-A2FC5F843C17}"/>
              </a:ext>
            </a:extLst>
          </p:cNvPr>
          <p:cNvSpPr/>
          <p:nvPr/>
        </p:nvSpPr>
        <p:spPr bwMode="auto">
          <a:xfrm>
            <a:off x="3100952" y="2516574"/>
            <a:ext cx="400000" cy="2478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A99F83B-C57A-706B-7883-A47371022ED6}"/>
              </a:ext>
            </a:extLst>
          </p:cNvPr>
          <p:cNvSpPr/>
          <p:nvPr/>
        </p:nvSpPr>
        <p:spPr bwMode="auto">
          <a:xfrm>
            <a:off x="5615238" y="2516574"/>
            <a:ext cx="409523" cy="2478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971EC8D-883E-40AA-ACE2-C46B03E596EF}"/>
              </a:ext>
            </a:extLst>
          </p:cNvPr>
          <p:cNvSpPr/>
          <p:nvPr/>
        </p:nvSpPr>
        <p:spPr bwMode="auto">
          <a:xfrm>
            <a:off x="8139047" y="2516574"/>
            <a:ext cx="409523" cy="2478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F99D025-314D-D2F1-6161-1F1BCECB36AF}"/>
              </a:ext>
            </a:extLst>
          </p:cNvPr>
          <p:cNvSpPr/>
          <p:nvPr/>
        </p:nvSpPr>
        <p:spPr bwMode="auto">
          <a:xfrm>
            <a:off x="10310476" y="2516574"/>
            <a:ext cx="390476" cy="2478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CCD8D0E-5681-9E8C-EFB4-0828EAA9CD23}"/>
              </a:ext>
            </a:extLst>
          </p:cNvPr>
          <p:cNvSpPr/>
          <p:nvPr/>
        </p:nvSpPr>
        <p:spPr bwMode="auto">
          <a:xfrm>
            <a:off x="2729523" y="3164914"/>
            <a:ext cx="409523" cy="2574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AF33456-9B8A-1252-BBA0-29228F583307}"/>
              </a:ext>
            </a:extLst>
          </p:cNvPr>
          <p:cNvSpPr/>
          <p:nvPr/>
        </p:nvSpPr>
        <p:spPr bwMode="auto">
          <a:xfrm>
            <a:off x="5262857" y="3164914"/>
            <a:ext cx="400000" cy="2574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D7FA2A0C-0B51-1407-9697-D76DA0C00D7D}"/>
              </a:ext>
            </a:extLst>
          </p:cNvPr>
          <p:cNvSpPr/>
          <p:nvPr/>
        </p:nvSpPr>
        <p:spPr bwMode="auto">
          <a:xfrm>
            <a:off x="7796190" y="3174448"/>
            <a:ext cx="390476" cy="2478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9FD96848-87ED-8CAC-BBEC-19ADE5F8750C}"/>
              </a:ext>
            </a:extLst>
          </p:cNvPr>
          <p:cNvSpPr/>
          <p:nvPr/>
        </p:nvSpPr>
        <p:spPr bwMode="auto">
          <a:xfrm>
            <a:off x="10291428" y="3164914"/>
            <a:ext cx="409523" cy="2574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img_16777215">
            <a:extLst>
              <a:ext uri="{FF2B5EF4-FFF2-40B4-BE49-F238E27FC236}">
                <a16:creationId xmlns:a16="http://schemas.microsoft.com/office/drawing/2014/main" id="{4C4AB75F-AC49-078E-80E9-651F7A3E18BD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9934" y="3470015"/>
            <a:ext cx="10800000" cy="28731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92A96996-F5A0-09E7-03B0-34B761320C93}"/>
              </a:ext>
            </a:extLst>
          </p:cNvPr>
          <p:cNvSpPr/>
          <p:nvPr/>
        </p:nvSpPr>
        <p:spPr bwMode="auto">
          <a:xfrm>
            <a:off x="3497076" y="4424543"/>
            <a:ext cx="733333" cy="2577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D50D5EEF-1262-0A05-054C-703CB22C3127}"/>
              </a:ext>
            </a:extLst>
          </p:cNvPr>
          <p:cNvSpPr/>
          <p:nvPr/>
        </p:nvSpPr>
        <p:spPr bwMode="auto">
          <a:xfrm>
            <a:off x="6916124" y="4424543"/>
            <a:ext cx="733333" cy="2577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48806664-93C5-B56B-2971-A9581D0DBD9C}"/>
              </a:ext>
            </a:extLst>
          </p:cNvPr>
          <p:cNvSpPr/>
          <p:nvPr/>
        </p:nvSpPr>
        <p:spPr bwMode="auto">
          <a:xfrm>
            <a:off x="10335172" y="4424543"/>
            <a:ext cx="733333" cy="2577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4C69CC53-3D38-B294-FA56-DF74938889BA}"/>
              </a:ext>
            </a:extLst>
          </p:cNvPr>
          <p:cNvSpPr/>
          <p:nvPr/>
        </p:nvSpPr>
        <p:spPr bwMode="auto">
          <a:xfrm>
            <a:off x="1638405" y="4846895"/>
            <a:ext cx="1239623" cy="14891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01D128C7-F8E8-B6ED-BF77-DAA898289AB2}"/>
              </a:ext>
            </a:extLst>
          </p:cNvPr>
          <p:cNvSpPr/>
          <p:nvPr/>
        </p:nvSpPr>
        <p:spPr bwMode="auto">
          <a:xfrm>
            <a:off x="3152691" y="5111802"/>
            <a:ext cx="1239623" cy="11752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54039BA6-D5B0-7860-9CDB-D23BB211B694}"/>
              </a:ext>
            </a:extLst>
          </p:cNvPr>
          <p:cNvSpPr/>
          <p:nvPr/>
        </p:nvSpPr>
        <p:spPr bwMode="auto">
          <a:xfrm>
            <a:off x="5057453" y="5111803"/>
            <a:ext cx="1239623" cy="12242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CA00B36B-8D37-9395-958A-5A24CE39ADC7}"/>
              </a:ext>
            </a:extLst>
          </p:cNvPr>
          <p:cNvSpPr/>
          <p:nvPr/>
        </p:nvSpPr>
        <p:spPr bwMode="auto">
          <a:xfrm>
            <a:off x="6581262" y="5111802"/>
            <a:ext cx="1239623" cy="11752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5785D3FE-F93C-F231-CF50-7D6AB0ED851B}"/>
              </a:ext>
            </a:extLst>
          </p:cNvPr>
          <p:cNvSpPr/>
          <p:nvPr/>
        </p:nvSpPr>
        <p:spPr bwMode="auto">
          <a:xfrm>
            <a:off x="8476500" y="4846895"/>
            <a:ext cx="1239623" cy="14891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6877C18A-00BF-2B76-D937-4BA858EC0252}"/>
              </a:ext>
            </a:extLst>
          </p:cNvPr>
          <p:cNvSpPr/>
          <p:nvPr/>
        </p:nvSpPr>
        <p:spPr bwMode="auto">
          <a:xfrm>
            <a:off x="10000310" y="5111803"/>
            <a:ext cx="1239623" cy="12242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93805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0ED38AF-B2D8-0047-E379-3CBCD8F2D1E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160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9010D33-BB68-4077-B188-63178601FB44}"/>
              </a:ext>
            </a:extLst>
          </p:cNvPr>
          <p:cNvSpPr/>
          <p:nvPr/>
        </p:nvSpPr>
        <p:spPr bwMode="auto">
          <a:xfrm>
            <a:off x="3291428" y="3763720"/>
            <a:ext cx="3361904" cy="3334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4046766-FA58-84BF-AFB7-812267D113F1}"/>
              </a:ext>
            </a:extLst>
          </p:cNvPr>
          <p:cNvSpPr/>
          <p:nvPr/>
        </p:nvSpPr>
        <p:spPr bwMode="auto">
          <a:xfrm>
            <a:off x="7539047" y="4325875"/>
            <a:ext cx="228571" cy="2477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30F40FB-66AC-9393-8B0A-2767B6774C63}"/>
              </a:ext>
            </a:extLst>
          </p:cNvPr>
          <p:cNvSpPr/>
          <p:nvPr/>
        </p:nvSpPr>
        <p:spPr bwMode="auto">
          <a:xfrm>
            <a:off x="7996190" y="4325875"/>
            <a:ext cx="295238" cy="2382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BDA593A-0DFA-A02F-D9F9-FCBEDC29C66A}"/>
              </a:ext>
            </a:extLst>
          </p:cNvPr>
          <p:cNvSpPr/>
          <p:nvPr/>
        </p:nvSpPr>
        <p:spPr bwMode="auto">
          <a:xfrm>
            <a:off x="8548571" y="4325875"/>
            <a:ext cx="228572" cy="2572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4225B3E-E6EC-C943-C817-C46CC27693FC}"/>
              </a:ext>
            </a:extLst>
          </p:cNvPr>
          <p:cNvSpPr/>
          <p:nvPr/>
        </p:nvSpPr>
        <p:spPr bwMode="auto">
          <a:xfrm>
            <a:off x="9358095" y="4325875"/>
            <a:ext cx="390476" cy="2477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6E674CC-BC1A-4D33-6715-8CD7B403D823}"/>
              </a:ext>
            </a:extLst>
          </p:cNvPr>
          <p:cNvSpPr/>
          <p:nvPr/>
        </p:nvSpPr>
        <p:spPr bwMode="auto">
          <a:xfrm>
            <a:off x="10158095" y="4306819"/>
            <a:ext cx="371427" cy="3048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E32B5F93-A7CD-C339-1107-277EF718F01E}"/>
              </a:ext>
            </a:extLst>
          </p:cNvPr>
          <p:cNvSpPr/>
          <p:nvPr/>
        </p:nvSpPr>
        <p:spPr bwMode="auto">
          <a:xfrm>
            <a:off x="3291428" y="4430683"/>
            <a:ext cx="2171428" cy="3239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75852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122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3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40</cp:revision>
  <dcterms:created xsi:type="dcterms:W3CDTF">2015-09-16T06:52:26Z</dcterms:created>
  <dcterms:modified xsi:type="dcterms:W3CDTF">2023-07-13T07:29:03Z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