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7BC86-FC52-4E88-18C0-81F37D3509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/>
          <a:stretch/>
        </p:blipFill>
        <p:spPr>
          <a:xfrm>
            <a:off x="3122512" y="3068960"/>
            <a:ext cx="6136440" cy="114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46032-1983-7A0E-33BB-2B8F78544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E70607-14C9-7927-16BC-26F56BDA0A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672036"/>
            <a:ext cx="10800000" cy="382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3ACB21-E3F4-DB9A-3C71-E5896D62C79F}"/>
              </a:ext>
            </a:extLst>
          </p:cNvPr>
          <p:cNvSpPr/>
          <p:nvPr/>
        </p:nvSpPr>
        <p:spPr bwMode="auto">
          <a:xfrm>
            <a:off x="1576225" y="4293776"/>
            <a:ext cx="219047" cy="22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3CBCF8-48FB-5BA1-63F7-8D848EDF9A47}"/>
              </a:ext>
            </a:extLst>
          </p:cNvPr>
          <p:cNvSpPr/>
          <p:nvPr/>
        </p:nvSpPr>
        <p:spPr bwMode="auto">
          <a:xfrm>
            <a:off x="1985749" y="4284242"/>
            <a:ext cx="285714" cy="22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E3099B-986F-78F2-2D7A-33C53F9DE423}"/>
              </a:ext>
            </a:extLst>
          </p:cNvPr>
          <p:cNvSpPr/>
          <p:nvPr/>
        </p:nvSpPr>
        <p:spPr bwMode="auto">
          <a:xfrm>
            <a:off x="2500035" y="4293776"/>
            <a:ext cx="219047" cy="22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D9C20D-AF38-78E8-FF77-A59BE7378290}"/>
              </a:ext>
            </a:extLst>
          </p:cNvPr>
          <p:cNvSpPr/>
          <p:nvPr/>
        </p:nvSpPr>
        <p:spPr bwMode="auto">
          <a:xfrm>
            <a:off x="3242892" y="4284242"/>
            <a:ext cx="380952" cy="247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D1963E-0DC0-9F47-71FD-8CADA8621A68}"/>
              </a:ext>
            </a:extLst>
          </p:cNvPr>
          <p:cNvSpPr/>
          <p:nvPr/>
        </p:nvSpPr>
        <p:spPr bwMode="auto">
          <a:xfrm>
            <a:off x="4176225" y="4246108"/>
            <a:ext cx="361904" cy="314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61C482-D1F6-010F-8D60-D1FCC7F5C070}"/>
              </a:ext>
            </a:extLst>
          </p:cNvPr>
          <p:cNvSpPr/>
          <p:nvPr/>
        </p:nvSpPr>
        <p:spPr bwMode="auto">
          <a:xfrm>
            <a:off x="7376225" y="4293776"/>
            <a:ext cx="219047" cy="22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A15943-C975-F48E-9131-AEE55D141CCD}"/>
              </a:ext>
            </a:extLst>
          </p:cNvPr>
          <p:cNvSpPr/>
          <p:nvPr/>
        </p:nvSpPr>
        <p:spPr bwMode="auto">
          <a:xfrm>
            <a:off x="7785749" y="4284242"/>
            <a:ext cx="285714" cy="23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9502B7-511A-FDEE-09F4-52187CEADD23}"/>
              </a:ext>
            </a:extLst>
          </p:cNvPr>
          <p:cNvSpPr/>
          <p:nvPr/>
        </p:nvSpPr>
        <p:spPr bwMode="auto">
          <a:xfrm>
            <a:off x="8300035" y="4293776"/>
            <a:ext cx="219047" cy="23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5463F0-36FA-8AFB-9346-5D9238CD4017}"/>
              </a:ext>
            </a:extLst>
          </p:cNvPr>
          <p:cNvSpPr/>
          <p:nvPr/>
        </p:nvSpPr>
        <p:spPr bwMode="auto">
          <a:xfrm>
            <a:off x="9042892" y="4293776"/>
            <a:ext cx="390476" cy="23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2D220B-B61D-E78A-FC9A-5C1EA5D344DA}"/>
              </a:ext>
            </a:extLst>
          </p:cNvPr>
          <p:cNvSpPr/>
          <p:nvPr/>
        </p:nvSpPr>
        <p:spPr bwMode="auto">
          <a:xfrm>
            <a:off x="9995273" y="4265175"/>
            <a:ext cx="352380" cy="286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2CF4D2E-88B7-490C-03C5-7B2E5400C164}"/>
              </a:ext>
            </a:extLst>
          </p:cNvPr>
          <p:cNvSpPr/>
          <p:nvPr/>
        </p:nvSpPr>
        <p:spPr bwMode="auto">
          <a:xfrm>
            <a:off x="2642892" y="5037397"/>
            <a:ext cx="1695238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ACD9B4B-50AA-CF7E-0EF6-1FA0531E2C94}"/>
              </a:ext>
            </a:extLst>
          </p:cNvPr>
          <p:cNvSpPr/>
          <p:nvPr/>
        </p:nvSpPr>
        <p:spPr bwMode="auto">
          <a:xfrm>
            <a:off x="8423844" y="5037397"/>
            <a:ext cx="1714285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45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4C6A9-325D-65F5-4CB6-1C91E4B44F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81874-FE2C-B073-2BA9-D54F714A28BE}"/>
              </a:ext>
            </a:extLst>
          </p:cNvPr>
          <p:cNvSpPr/>
          <p:nvPr/>
        </p:nvSpPr>
        <p:spPr bwMode="auto">
          <a:xfrm>
            <a:off x="1358095" y="2746305"/>
            <a:ext cx="209523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A58248-32B6-1DE2-7924-077565D1838C}"/>
              </a:ext>
            </a:extLst>
          </p:cNvPr>
          <p:cNvSpPr/>
          <p:nvPr/>
        </p:nvSpPr>
        <p:spPr bwMode="auto">
          <a:xfrm>
            <a:off x="2177142" y="2746305"/>
            <a:ext cx="219047" cy="22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846662-1D08-911D-82EA-01EA9C95A4DE}"/>
              </a:ext>
            </a:extLst>
          </p:cNvPr>
          <p:cNvSpPr/>
          <p:nvPr/>
        </p:nvSpPr>
        <p:spPr bwMode="auto">
          <a:xfrm>
            <a:off x="2920000" y="2736765"/>
            <a:ext cx="390476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97AB7E-26D0-B620-FD0F-48D9D50646AA}"/>
              </a:ext>
            </a:extLst>
          </p:cNvPr>
          <p:cNvSpPr/>
          <p:nvPr/>
        </p:nvSpPr>
        <p:spPr bwMode="auto">
          <a:xfrm>
            <a:off x="4005714" y="2746305"/>
            <a:ext cx="219047" cy="22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DEA903-2FD1-5FE8-6335-89C4CB89D46A}"/>
              </a:ext>
            </a:extLst>
          </p:cNvPr>
          <p:cNvSpPr/>
          <p:nvPr/>
        </p:nvSpPr>
        <p:spPr bwMode="auto">
          <a:xfrm>
            <a:off x="4843809" y="2736765"/>
            <a:ext cx="209523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5D8930-4E55-528C-07CB-82782E099DEE}"/>
              </a:ext>
            </a:extLst>
          </p:cNvPr>
          <p:cNvSpPr/>
          <p:nvPr/>
        </p:nvSpPr>
        <p:spPr bwMode="auto">
          <a:xfrm>
            <a:off x="5577142" y="2736765"/>
            <a:ext cx="390476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C465E6-04C7-8562-3C9E-4BE0E7BEB99C}"/>
              </a:ext>
            </a:extLst>
          </p:cNvPr>
          <p:cNvSpPr/>
          <p:nvPr/>
        </p:nvSpPr>
        <p:spPr bwMode="auto">
          <a:xfrm>
            <a:off x="6662857" y="2746305"/>
            <a:ext cx="219047" cy="22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BC2A24-AD51-3D13-AE61-07FCB3350C74}"/>
              </a:ext>
            </a:extLst>
          </p:cNvPr>
          <p:cNvSpPr/>
          <p:nvPr/>
        </p:nvSpPr>
        <p:spPr bwMode="auto">
          <a:xfrm>
            <a:off x="7491428" y="2746305"/>
            <a:ext cx="219047" cy="22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16DBA1-11E5-F577-098E-67A90923949F}"/>
              </a:ext>
            </a:extLst>
          </p:cNvPr>
          <p:cNvSpPr/>
          <p:nvPr/>
        </p:nvSpPr>
        <p:spPr bwMode="auto">
          <a:xfrm>
            <a:off x="8234285" y="2736765"/>
            <a:ext cx="390476" cy="24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4D023C-83A6-BCBE-6636-101ABAEC73CE}"/>
              </a:ext>
            </a:extLst>
          </p:cNvPr>
          <p:cNvSpPr/>
          <p:nvPr/>
        </p:nvSpPr>
        <p:spPr bwMode="auto">
          <a:xfrm>
            <a:off x="1348571" y="3595300"/>
            <a:ext cx="219047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643DB82-9041-2F80-1B26-BD010B85B40A}"/>
              </a:ext>
            </a:extLst>
          </p:cNvPr>
          <p:cNvSpPr/>
          <p:nvPr/>
        </p:nvSpPr>
        <p:spPr bwMode="auto">
          <a:xfrm>
            <a:off x="2186666" y="3595300"/>
            <a:ext cx="209523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D742DD9-EBAA-1590-A1CA-B1D08556BFDB}"/>
              </a:ext>
            </a:extLst>
          </p:cNvPr>
          <p:cNvSpPr/>
          <p:nvPr/>
        </p:nvSpPr>
        <p:spPr bwMode="auto">
          <a:xfrm>
            <a:off x="2920000" y="3595300"/>
            <a:ext cx="390476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30F006-97B7-F3FC-1AB3-AE91935209BE}"/>
              </a:ext>
            </a:extLst>
          </p:cNvPr>
          <p:cNvSpPr/>
          <p:nvPr/>
        </p:nvSpPr>
        <p:spPr bwMode="auto">
          <a:xfrm>
            <a:off x="4015238" y="3595300"/>
            <a:ext cx="209523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E739BF0-9427-B929-FA66-10B361CE6A48}"/>
              </a:ext>
            </a:extLst>
          </p:cNvPr>
          <p:cNvSpPr/>
          <p:nvPr/>
        </p:nvSpPr>
        <p:spPr bwMode="auto">
          <a:xfrm>
            <a:off x="4834285" y="3595300"/>
            <a:ext cx="219047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FFC3705-D024-117F-12B4-65282D0649B0}"/>
              </a:ext>
            </a:extLst>
          </p:cNvPr>
          <p:cNvSpPr/>
          <p:nvPr/>
        </p:nvSpPr>
        <p:spPr bwMode="auto">
          <a:xfrm>
            <a:off x="5577142" y="3595300"/>
            <a:ext cx="390476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DFE27E4-F4F0-9936-0433-9EF0EA5DB914}"/>
              </a:ext>
            </a:extLst>
          </p:cNvPr>
          <p:cNvSpPr/>
          <p:nvPr/>
        </p:nvSpPr>
        <p:spPr bwMode="auto">
          <a:xfrm>
            <a:off x="6662857" y="3595300"/>
            <a:ext cx="219047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C76E8E7-846F-217C-050B-0BC57482E266}"/>
              </a:ext>
            </a:extLst>
          </p:cNvPr>
          <p:cNvSpPr/>
          <p:nvPr/>
        </p:nvSpPr>
        <p:spPr bwMode="auto">
          <a:xfrm>
            <a:off x="7491428" y="3595300"/>
            <a:ext cx="219047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A15D3B4-011C-14EF-73D4-E652190896D9}"/>
              </a:ext>
            </a:extLst>
          </p:cNvPr>
          <p:cNvSpPr/>
          <p:nvPr/>
        </p:nvSpPr>
        <p:spPr bwMode="auto">
          <a:xfrm>
            <a:off x="8234285" y="3595300"/>
            <a:ext cx="390476" cy="23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954A7282-C942-0351-E171-DDB957C0F3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96940"/>
            <a:ext cx="10800000" cy="225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B9ADA46-9032-8824-70AE-190A332EFF40}"/>
              </a:ext>
            </a:extLst>
          </p:cNvPr>
          <p:cNvSpPr/>
          <p:nvPr/>
        </p:nvSpPr>
        <p:spPr bwMode="auto">
          <a:xfrm>
            <a:off x="2205714" y="4569056"/>
            <a:ext cx="390476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63D1F81-4EC1-7A7C-3493-CD0A4DA4E8EC}"/>
              </a:ext>
            </a:extLst>
          </p:cNvPr>
          <p:cNvSpPr/>
          <p:nvPr/>
        </p:nvSpPr>
        <p:spPr bwMode="auto">
          <a:xfrm>
            <a:off x="4939047" y="4569056"/>
            <a:ext cx="371428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FC34FC1-311A-CEA0-C2E5-9C65D468D174}"/>
              </a:ext>
            </a:extLst>
          </p:cNvPr>
          <p:cNvSpPr/>
          <p:nvPr/>
        </p:nvSpPr>
        <p:spPr bwMode="auto">
          <a:xfrm>
            <a:off x="7643809" y="4569056"/>
            <a:ext cx="219047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E3B8A0F-3004-3CAC-C756-C7D63D37E0C7}"/>
              </a:ext>
            </a:extLst>
          </p:cNvPr>
          <p:cNvSpPr/>
          <p:nvPr/>
        </p:nvSpPr>
        <p:spPr bwMode="auto">
          <a:xfrm>
            <a:off x="10205714" y="4569056"/>
            <a:ext cx="371428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8FE2C95-D442-2D2F-70A4-73249DF9F2CE}"/>
              </a:ext>
            </a:extLst>
          </p:cNvPr>
          <p:cNvSpPr/>
          <p:nvPr/>
        </p:nvSpPr>
        <p:spPr bwMode="auto">
          <a:xfrm>
            <a:off x="2224761" y="5275123"/>
            <a:ext cx="371428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083862A-0609-0EC9-2EED-DCC610F8EE72}"/>
              </a:ext>
            </a:extLst>
          </p:cNvPr>
          <p:cNvSpPr/>
          <p:nvPr/>
        </p:nvSpPr>
        <p:spPr bwMode="auto">
          <a:xfrm>
            <a:off x="4920000" y="5275123"/>
            <a:ext cx="390476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8A964EE-36ED-51C9-B954-932F1ADB636C}"/>
              </a:ext>
            </a:extLst>
          </p:cNvPr>
          <p:cNvSpPr/>
          <p:nvPr/>
        </p:nvSpPr>
        <p:spPr bwMode="auto">
          <a:xfrm>
            <a:off x="7643809" y="5275123"/>
            <a:ext cx="380952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9641E6B-DCC1-5717-E9D6-BEA0F428A240}"/>
              </a:ext>
            </a:extLst>
          </p:cNvPr>
          <p:cNvSpPr/>
          <p:nvPr/>
        </p:nvSpPr>
        <p:spPr bwMode="auto">
          <a:xfrm>
            <a:off x="10186666" y="5275123"/>
            <a:ext cx="390476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34979E9-AC8E-EFBF-99BD-F3598C551CCF}"/>
              </a:ext>
            </a:extLst>
          </p:cNvPr>
          <p:cNvSpPr/>
          <p:nvPr/>
        </p:nvSpPr>
        <p:spPr bwMode="auto">
          <a:xfrm>
            <a:off x="2215238" y="5981191"/>
            <a:ext cx="380952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A060B68-3853-3CAD-CA2B-A9935C91C5ED}"/>
              </a:ext>
            </a:extLst>
          </p:cNvPr>
          <p:cNvSpPr/>
          <p:nvPr/>
        </p:nvSpPr>
        <p:spPr bwMode="auto">
          <a:xfrm>
            <a:off x="4939047" y="5981191"/>
            <a:ext cx="371428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5A731A9-2DE1-C4E8-20C1-1D4C4CCB0CA5}"/>
              </a:ext>
            </a:extLst>
          </p:cNvPr>
          <p:cNvSpPr/>
          <p:nvPr/>
        </p:nvSpPr>
        <p:spPr bwMode="auto">
          <a:xfrm>
            <a:off x="7643809" y="5981191"/>
            <a:ext cx="371427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AB5AF84-D747-3A15-2950-A2FA62E24908}"/>
              </a:ext>
            </a:extLst>
          </p:cNvPr>
          <p:cNvSpPr/>
          <p:nvPr/>
        </p:nvSpPr>
        <p:spPr bwMode="auto">
          <a:xfrm>
            <a:off x="10186666" y="5981191"/>
            <a:ext cx="390476" cy="23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78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8C1F4B-5885-4C52-84A1-29D439187B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B57BB4-C157-CAAE-981B-FCEDD0EA84AC}"/>
              </a:ext>
            </a:extLst>
          </p:cNvPr>
          <p:cNvSpPr/>
          <p:nvPr/>
        </p:nvSpPr>
        <p:spPr bwMode="auto">
          <a:xfrm>
            <a:off x="4653333" y="1981996"/>
            <a:ext cx="190476" cy="209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553E2F-1AEA-90FE-67FD-AB4E59C2117A}"/>
              </a:ext>
            </a:extLst>
          </p:cNvPr>
          <p:cNvSpPr/>
          <p:nvPr/>
        </p:nvSpPr>
        <p:spPr bwMode="auto">
          <a:xfrm>
            <a:off x="8443809" y="2029637"/>
            <a:ext cx="599999" cy="200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C22C48-E01B-8BB4-1730-C1FEBD1CD344}"/>
              </a:ext>
            </a:extLst>
          </p:cNvPr>
          <p:cNvSpPr/>
          <p:nvPr/>
        </p:nvSpPr>
        <p:spPr bwMode="auto">
          <a:xfrm>
            <a:off x="6796191" y="2353598"/>
            <a:ext cx="3419047" cy="22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207806-4318-4ECF-8573-D1ACB6C2F2EB}"/>
              </a:ext>
            </a:extLst>
          </p:cNvPr>
          <p:cNvSpPr/>
          <p:nvPr/>
        </p:nvSpPr>
        <p:spPr bwMode="auto">
          <a:xfrm>
            <a:off x="5815238" y="2849068"/>
            <a:ext cx="342857" cy="209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18FBD7-203C-C436-7252-ADD1B2458E5F}"/>
              </a:ext>
            </a:extLst>
          </p:cNvPr>
          <p:cNvSpPr/>
          <p:nvPr/>
        </p:nvSpPr>
        <p:spPr bwMode="auto">
          <a:xfrm>
            <a:off x="6662857" y="2849068"/>
            <a:ext cx="352380" cy="209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663E3E-3B01-28A4-C790-B0BEB9D3BE24}"/>
              </a:ext>
            </a:extLst>
          </p:cNvPr>
          <p:cNvSpPr/>
          <p:nvPr/>
        </p:nvSpPr>
        <p:spPr bwMode="auto">
          <a:xfrm>
            <a:off x="7510476" y="2849068"/>
            <a:ext cx="342857" cy="209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A8671C-830C-DCC2-E38A-67602CD517D3}"/>
              </a:ext>
            </a:extLst>
          </p:cNvPr>
          <p:cNvSpPr/>
          <p:nvPr/>
        </p:nvSpPr>
        <p:spPr bwMode="auto">
          <a:xfrm>
            <a:off x="8358095" y="2849068"/>
            <a:ext cx="352380" cy="209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451E52-2977-8397-A970-659DC5262F2F}"/>
              </a:ext>
            </a:extLst>
          </p:cNvPr>
          <p:cNvSpPr/>
          <p:nvPr/>
        </p:nvSpPr>
        <p:spPr bwMode="auto">
          <a:xfrm>
            <a:off x="10062857" y="2849068"/>
            <a:ext cx="342857" cy="209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8038C5-E2DE-23DD-8AF1-A58E76449A32}"/>
              </a:ext>
            </a:extLst>
          </p:cNvPr>
          <p:cNvSpPr/>
          <p:nvPr/>
        </p:nvSpPr>
        <p:spPr bwMode="auto">
          <a:xfrm>
            <a:off x="6291428" y="3658971"/>
            <a:ext cx="209523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12A296-72D3-8D3F-03F8-979674334D16}"/>
              </a:ext>
            </a:extLst>
          </p:cNvPr>
          <p:cNvSpPr/>
          <p:nvPr/>
        </p:nvSpPr>
        <p:spPr bwMode="auto">
          <a:xfrm>
            <a:off x="7624761" y="3658971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44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307C6-5C3F-F0BA-11C7-F71F882B2B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DAD5BC-FBDB-5D18-1E33-8BBEFA8D5234}"/>
              </a:ext>
            </a:extLst>
          </p:cNvPr>
          <p:cNvSpPr/>
          <p:nvPr/>
        </p:nvSpPr>
        <p:spPr bwMode="auto">
          <a:xfrm>
            <a:off x="6024761" y="1889476"/>
            <a:ext cx="333333" cy="315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32BDC2-3D58-7D28-0425-D6ED5A158680}"/>
              </a:ext>
            </a:extLst>
          </p:cNvPr>
          <p:cNvSpPr/>
          <p:nvPr/>
        </p:nvSpPr>
        <p:spPr bwMode="auto">
          <a:xfrm>
            <a:off x="1348571" y="2740053"/>
            <a:ext cx="228571" cy="22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B8959C-CDD7-6E09-1AB8-4731A4CADEB2}"/>
              </a:ext>
            </a:extLst>
          </p:cNvPr>
          <p:cNvSpPr/>
          <p:nvPr/>
        </p:nvSpPr>
        <p:spPr bwMode="auto">
          <a:xfrm>
            <a:off x="1758095" y="2730496"/>
            <a:ext cx="295238" cy="238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DF0945-EDB4-B4F6-EC9F-5AEBCC70B1A3}"/>
              </a:ext>
            </a:extLst>
          </p:cNvPr>
          <p:cNvSpPr/>
          <p:nvPr/>
        </p:nvSpPr>
        <p:spPr bwMode="auto">
          <a:xfrm>
            <a:off x="2272380" y="2740053"/>
            <a:ext cx="219047" cy="229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89F5F4-50DB-EA35-565B-A88A7874C6F7}"/>
              </a:ext>
            </a:extLst>
          </p:cNvPr>
          <p:cNvSpPr/>
          <p:nvPr/>
        </p:nvSpPr>
        <p:spPr bwMode="auto">
          <a:xfrm>
            <a:off x="3015238" y="2740053"/>
            <a:ext cx="390476" cy="238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BE6B51-C232-1DBD-CC7C-81BB182B4CED}"/>
              </a:ext>
            </a:extLst>
          </p:cNvPr>
          <p:cNvSpPr/>
          <p:nvPr/>
        </p:nvSpPr>
        <p:spPr bwMode="auto">
          <a:xfrm>
            <a:off x="3967619" y="2636913"/>
            <a:ext cx="352380" cy="36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63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2023-07-10T08:40:10Z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