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8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68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D5509-03FB-D1E2-D2A1-9813BEB5C7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3503712" y="3033478"/>
            <a:ext cx="5184576" cy="9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54855-FEA0-6EC1-C2BF-6D4578F52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A8A9B-F690-C7C9-D9AE-37A58742C71D}"/>
              </a:ext>
            </a:extLst>
          </p:cNvPr>
          <p:cNvSpPr/>
          <p:nvPr/>
        </p:nvSpPr>
        <p:spPr bwMode="auto">
          <a:xfrm>
            <a:off x="2929523" y="1876808"/>
            <a:ext cx="685714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94C53-5693-C13F-40B4-E5D4086C274A}"/>
              </a:ext>
            </a:extLst>
          </p:cNvPr>
          <p:cNvSpPr/>
          <p:nvPr/>
        </p:nvSpPr>
        <p:spPr bwMode="auto">
          <a:xfrm>
            <a:off x="6662857" y="1876808"/>
            <a:ext cx="695238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B1C5E6-1B00-E320-AC6B-070C126FF868}"/>
              </a:ext>
            </a:extLst>
          </p:cNvPr>
          <p:cNvSpPr/>
          <p:nvPr/>
        </p:nvSpPr>
        <p:spPr bwMode="auto">
          <a:xfrm>
            <a:off x="10396190" y="1876808"/>
            <a:ext cx="685714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52B95-1C3A-5367-084F-11ADD6E6593F}"/>
              </a:ext>
            </a:extLst>
          </p:cNvPr>
          <p:cNvSpPr/>
          <p:nvPr/>
        </p:nvSpPr>
        <p:spPr bwMode="auto">
          <a:xfrm>
            <a:off x="1157366" y="2553033"/>
            <a:ext cx="1105491" cy="109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33BE52-6C35-3BAA-65B7-0280009DD722}"/>
              </a:ext>
            </a:extLst>
          </p:cNvPr>
          <p:cNvSpPr/>
          <p:nvPr/>
        </p:nvSpPr>
        <p:spPr bwMode="auto">
          <a:xfrm>
            <a:off x="2671651" y="2553033"/>
            <a:ext cx="1105491" cy="109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68EB49-61F5-0459-B297-1B29D92A079D}"/>
              </a:ext>
            </a:extLst>
          </p:cNvPr>
          <p:cNvSpPr/>
          <p:nvPr/>
        </p:nvSpPr>
        <p:spPr bwMode="auto">
          <a:xfrm>
            <a:off x="4880829" y="2348881"/>
            <a:ext cx="112488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C30290-C82B-6C60-BA3D-BA5A54BAB07C}"/>
              </a:ext>
            </a:extLst>
          </p:cNvPr>
          <p:cNvSpPr/>
          <p:nvPr/>
        </p:nvSpPr>
        <p:spPr bwMode="auto">
          <a:xfrm>
            <a:off x="6404985" y="2553033"/>
            <a:ext cx="1105491" cy="109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038C3B-3BA3-A490-BC7D-0332E7B62D26}"/>
              </a:ext>
            </a:extLst>
          </p:cNvPr>
          <p:cNvSpPr/>
          <p:nvPr/>
        </p:nvSpPr>
        <p:spPr bwMode="auto">
          <a:xfrm>
            <a:off x="8633556" y="2348881"/>
            <a:ext cx="1105491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7EE10A-25A8-465A-67F1-A0824297B9C9}"/>
              </a:ext>
            </a:extLst>
          </p:cNvPr>
          <p:cNvSpPr/>
          <p:nvPr/>
        </p:nvSpPr>
        <p:spPr bwMode="auto">
          <a:xfrm>
            <a:off x="10128448" y="2553033"/>
            <a:ext cx="1124884" cy="109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22C42CEF-1375-0951-5536-87C66DFBE4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2144"/>
            <a:ext cx="10800000" cy="1610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8BF699-ED12-BAC5-AF96-851D4CA76969}"/>
              </a:ext>
            </a:extLst>
          </p:cNvPr>
          <p:cNvSpPr/>
          <p:nvPr/>
        </p:nvSpPr>
        <p:spPr bwMode="auto">
          <a:xfrm>
            <a:off x="3224761" y="4905870"/>
            <a:ext cx="371428" cy="2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BA2728-91E4-BDE3-1C90-776A1288F2B2}"/>
              </a:ext>
            </a:extLst>
          </p:cNvPr>
          <p:cNvSpPr/>
          <p:nvPr/>
        </p:nvSpPr>
        <p:spPr bwMode="auto">
          <a:xfrm>
            <a:off x="4681904" y="4896343"/>
            <a:ext cx="352380" cy="2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E1E862A-3E38-D704-BDD7-059283589705}"/>
              </a:ext>
            </a:extLst>
          </p:cNvPr>
          <p:cNvSpPr/>
          <p:nvPr/>
        </p:nvSpPr>
        <p:spPr bwMode="auto">
          <a:xfrm>
            <a:off x="6120000" y="4896343"/>
            <a:ext cx="371428" cy="2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91021E-6784-B8C0-5C33-14B8A358B753}"/>
              </a:ext>
            </a:extLst>
          </p:cNvPr>
          <p:cNvSpPr/>
          <p:nvPr/>
        </p:nvSpPr>
        <p:spPr bwMode="auto">
          <a:xfrm>
            <a:off x="7567619" y="4896343"/>
            <a:ext cx="361904" cy="2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AE2E8C-BDD3-032C-68F7-EFD145071EF1}"/>
              </a:ext>
            </a:extLst>
          </p:cNvPr>
          <p:cNvSpPr/>
          <p:nvPr/>
        </p:nvSpPr>
        <p:spPr bwMode="auto">
          <a:xfrm>
            <a:off x="9015238" y="4896343"/>
            <a:ext cx="371428" cy="2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3BCC23-4FF3-F9D1-7F2C-05BD35B966E0}"/>
              </a:ext>
            </a:extLst>
          </p:cNvPr>
          <p:cNvSpPr/>
          <p:nvPr/>
        </p:nvSpPr>
        <p:spPr bwMode="auto">
          <a:xfrm>
            <a:off x="10472380" y="4896343"/>
            <a:ext cx="371428" cy="2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39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CDA7E-9CF6-573E-490F-AE4A47E29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AFB4EA-65F8-8AEC-ADF5-028F918D82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59465"/>
            <a:ext cx="10800000" cy="353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EEF640-EE8F-3DCF-04C5-6A7A2D7BEEF0}"/>
              </a:ext>
            </a:extLst>
          </p:cNvPr>
          <p:cNvSpPr/>
          <p:nvPr/>
        </p:nvSpPr>
        <p:spPr bwMode="auto">
          <a:xfrm>
            <a:off x="1762519" y="4215990"/>
            <a:ext cx="2742857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210AC5-5EAB-BA34-512E-6FED16E2B116}"/>
              </a:ext>
            </a:extLst>
          </p:cNvPr>
          <p:cNvSpPr/>
          <p:nvPr/>
        </p:nvSpPr>
        <p:spPr bwMode="auto">
          <a:xfrm>
            <a:off x="7619662" y="4215990"/>
            <a:ext cx="2742857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A17CD1-53AB-FF32-9BA1-282932BB6475}"/>
              </a:ext>
            </a:extLst>
          </p:cNvPr>
          <p:cNvSpPr/>
          <p:nvPr/>
        </p:nvSpPr>
        <p:spPr bwMode="auto">
          <a:xfrm>
            <a:off x="1772043" y="4807425"/>
            <a:ext cx="3504761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26C00-518A-F04A-7DED-B1D9AA4E6EA3}"/>
              </a:ext>
            </a:extLst>
          </p:cNvPr>
          <p:cNvSpPr/>
          <p:nvPr/>
        </p:nvSpPr>
        <p:spPr bwMode="auto">
          <a:xfrm>
            <a:off x="7629186" y="4807425"/>
            <a:ext cx="3209523" cy="29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7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06AD0-0BA3-0EA7-B3EF-85386F29C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6AE54-6CFE-2BCF-AD2D-90EF255D7752}"/>
              </a:ext>
            </a:extLst>
          </p:cNvPr>
          <p:cNvSpPr/>
          <p:nvPr/>
        </p:nvSpPr>
        <p:spPr bwMode="auto">
          <a:xfrm>
            <a:off x="1615238" y="2439262"/>
            <a:ext cx="2742857" cy="29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A23A3-5760-430B-7F52-C5CC9F5E551D}"/>
              </a:ext>
            </a:extLst>
          </p:cNvPr>
          <p:cNvSpPr/>
          <p:nvPr/>
        </p:nvSpPr>
        <p:spPr bwMode="auto">
          <a:xfrm>
            <a:off x="1615238" y="3049033"/>
            <a:ext cx="2876190" cy="28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EBBFF-5319-C023-54C8-DCDB4597C423}"/>
              </a:ext>
            </a:extLst>
          </p:cNvPr>
          <p:cNvSpPr/>
          <p:nvPr/>
        </p:nvSpPr>
        <p:spPr bwMode="auto">
          <a:xfrm>
            <a:off x="1605714" y="3630221"/>
            <a:ext cx="5904761" cy="304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85BF89E-3C5C-FD6B-BDE5-A0882BBDED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06605"/>
            <a:ext cx="10800000" cy="1808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99896C-6BE4-F1E8-2E70-4D13DAC91AA3}"/>
              </a:ext>
            </a:extLst>
          </p:cNvPr>
          <p:cNvSpPr/>
          <p:nvPr/>
        </p:nvSpPr>
        <p:spPr bwMode="auto">
          <a:xfrm>
            <a:off x="1608979" y="4872076"/>
            <a:ext cx="2876190" cy="287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C00A89-E84C-2D74-217A-C029AE84FB24}"/>
              </a:ext>
            </a:extLst>
          </p:cNvPr>
          <p:cNvSpPr/>
          <p:nvPr/>
        </p:nvSpPr>
        <p:spPr bwMode="auto">
          <a:xfrm>
            <a:off x="1599456" y="5455748"/>
            <a:ext cx="6085714" cy="30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9446" y="1436574"/>
            <a:ext cx="3220282" cy="469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30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31BDC-3B00-B4A9-38D4-C1436F608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EBC4F-A5A3-BEB9-BC7F-2F62034A48EB}"/>
              </a:ext>
            </a:extLst>
          </p:cNvPr>
          <p:cNvSpPr/>
          <p:nvPr/>
        </p:nvSpPr>
        <p:spPr bwMode="auto">
          <a:xfrm>
            <a:off x="1110476" y="1756048"/>
            <a:ext cx="2895238" cy="28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123EF9-44E2-698E-412E-AB8E26D63E73}"/>
              </a:ext>
            </a:extLst>
          </p:cNvPr>
          <p:cNvSpPr/>
          <p:nvPr/>
        </p:nvSpPr>
        <p:spPr bwMode="auto">
          <a:xfrm>
            <a:off x="1120000" y="2339304"/>
            <a:ext cx="7561904" cy="296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556792"/>
            <a:ext cx="3220282" cy="46921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1904" y="836712"/>
            <a:ext cx="12625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48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2023-07-10T05:45:24Z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