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0" r:id="rId3"/>
    <p:sldId id="367" r:id="rId4"/>
    <p:sldId id="365" r:id="rId5"/>
    <p:sldId id="364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8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8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1A6A63-9878-3BA9-5AAD-AE5003C0D6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58"/>
          <a:stretch/>
        </p:blipFill>
        <p:spPr>
          <a:xfrm>
            <a:off x="3934451" y="3058578"/>
            <a:ext cx="4586530" cy="1090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BF3A77-ADFA-8C05-BCF8-1CED2F2AF8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89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EA9B240-F6F1-03B7-3D77-036394B0F28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031" y="3161557"/>
            <a:ext cx="10800000" cy="1497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1B7AC0-64C6-8DD9-5F66-F18F18F1E289}"/>
              </a:ext>
            </a:extLst>
          </p:cNvPr>
          <p:cNvSpPr/>
          <p:nvPr/>
        </p:nvSpPr>
        <p:spPr bwMode="auto">
          <a:xfrm>
            <a:off x="2885173" y="3361832"/>
            <a:ext cx="219047" cy="238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2AF526-D833-2785-2481-687E47F4865A}"/>
              </a:ext>
            </a:extLst>
          </p:cNvPr>
          <p:cNvSpPr/>
          <p:nvPr/>
        </p:nvSpPr>
        <p:spPr bwMode="auto">
          <a:xfrm>
            <a:off x="3589935" y="3361832"/>
            <a:ext cx="1495238" cy="295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0D68B5-50EB-9FA0-9EFA-CBD06DBA3EF2}"/>
              </a:ext>
            </a:extLst>
          </p:cNvPr>
          <p:cNvSpPr/>
          <p:nvPr/>
        </p:nvSpPr>
        <p:spPr bwMode="auto">
          <a:xfrm>
            <a:off x="7980411" y="3390443"/>
            <a:ext cx="209523" cy="238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E359507-43AE-F555-1A50-60C04AA249E9}"/>
              </a:ext>
            </a:extLst>
          </p:cNvPr>
          <p:cNvSpPr/>
          <p:nvPr/>
        </p:nvSpPr>
        <p:spPr bwMode="auto">
          <a:xfrm>
            <a:off x="8685173" y="3390443"/>
            <a:ext cx="1485714" cy="295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430B93-D535-F713-FDC2-2B5D685145E6}"/>
              </a:ext>
            </a:extLst>
          </p:cNvPr>
          <p:cNvSpPr/>
          <p:nvPr/>
        </p:nvSpPr>
        <p:spPr bwMode="auto">
          <a:xfrm>
            <a:off x="2656602" y="4058029"/>
            <a:ext cx="2561904" cy="314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474A752-DC4C-A30A-4D6D-1E0032A68362}"/>
              </a:ext>
            </a:extLst>
          </p:cNvPr>
          <p:cNvSpPr/>
          <p:nvPr/>
        </p:nvSpPr>
        <p:spPr bwMode="auto">
          <a:xfrm>
            <a:off x="7580411" y="4086639"/>
            <a:ext cx="2904761" cy="314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CDA0D0BD-6854-7850-34AB-6B8581EA455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506" y="4658856"/>
            <a:ext cx="10800000" cy="1357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5126FDC-CDE6-CB59-9A40-E1D6A1B1FE6C}"/>
              </a:ext>
            </a:extLst>
          </p:cNvPr>
          <p:cNvSpPr/>
          <p:nvPr/>
        </p:nvSpPr>
        <p:spPr bwMode="auto">
          <a:xfrm>
            <a:off x="2485172" y="4716206"/>
            <a:ext cx="2733333" cy="315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8FD7C2B-A9E0-F677-A7EA-7F0118CD5D5E}"/>
              </a:ext>
            </a:extLst>
          </p:cNvPr>
          <p:cNvSpPr/>
          <p:nvPr/>
        </p:nvSpPr>
        <p:spPr bwMode="auto">
          <a:xfrm>
            <a:off x="7408982" y="4754439"/>
            <a:ext cx="3076190" cy="305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335B559-673D-C423-5526-516B18C689F6}"/>
              </a:ext>
            </a:extLst>
          </p:cNvPr>
          <p:cNvSpPr/>
          <p:nvPr/>
        </p:nvSpPr>
        <p:spPr bwMode="auto">
          <a:xfrm>
            <a:off x="2913744" y="5375735"/>
            <a:ext cx="2390476" cy="324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D3DA828-F43B-C8EF-3FD3-071ED131D7CC}"/>
              </a:ext>
            </a:extLst>
          </p:cNvPr>
          <p:cNvSpPr/>
          <p:nvPr/>
        </p:nvSpPr>
        <p:spPr bwMode="auto">
          <a:xfrm>
            <a:off x="7447077" y="5413969"/>
            <a:ext cx="3676190" cy="305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89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C17672-C28E-4CD7-164F-8BC9EA9F75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0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551C15-DE4A-A102-D8CB-1DE9B8CA959D}"/>
              </a:ext>
            </a:extLst>
          </p:cNvPr>
          <p:cNvSpPr/>
          <p:nvPr/>
        </p:nvSpPr>
        <p:spPr bwMode="auto">
          <a:xfrm>
            <a:off x="6358095" y="1143807"/>
            <a:ext cx="219047" cy="238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2CED10-58C7-6B95-4184-AA681E2E08E4}"/>
              </a:ext>
            </a:extLst>
          </p:cNvPr>
          <p:cNvSpPr/>
          <p:nvPr/>
        </p:nvSpPr>
        <p:spPr bwMode="auto">
          <a:xfrm>
            <a:off x="3396190" y="1955121"/>
            <a:ext cx="371428" cy="276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422AE3-9073-79C4-7787-6CE48A385A62}"/>
              </a:ext>
            </a:extLst>
          </p:cNvPr>
          <p:cNvSpPr/>
          <p:nvPr/>
        </p:nvSpPr>
        <p:spPr bwMode="auto">
          <a:xfrm>
            <a:off x="4396190" y="1955121"/>
            <a:ext cx="219047" cy="248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371B79-C3FA-A205-6627-621B7B4B12E4}"/>
              </a:ext>
            </a:extLst>
          </p:cNvPr>
          <p:cNvSpPr/>
          <p:nvPr/>
        </p:nvSpPr>
        <p:spPr bwMode="auto">
          <a:xfrm>
            <a:off x="5224761" y="1955121"/>
            <a:ext cx="219047" cy="248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F13FBD7-A0C7-659B-DD9C-0896530DBF0B}"/>
              </a:ext>
            </a:extLst>
          </p:cNvPr>
          <p:cNvSpPr/>
          <p:nvPr/>
        </p:nvSpPr>
        <p:spPr bwMode="auto">
          <a:xfrm>
            <a:off x="6072380" y="1916941"/>
            <a:ext cx="371428" cy="314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155913-27B1-4E2B-8E9B-01D2849DCD51}"/>
              </a:ext>
            </a:extLst>
          </p:cNvPr>
          <p:cNvSpPr/>
          <p:nvPr/>
        </p:nvSpPr>
        <p:spPr bwMode="auto">
          <a:xfrm>
            <a:off x="6358095" y="2766435"/>
            <a:ext cx="219047" cy="238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BA0B188-4799-3FEC-B357-F8D4A88E8320}"/>
              </a:ext>
            </a:extLst>
          </p:cNvPr>
          <p:cNvSpPr/>
          <p:nvPr/>
        </p:nvSpPr>
        <p:spPr bwMode="auto">
          <a:xfrm>
            <a:off x="3396190" y="3577748"/>
            <a:ext cx="361904" cy="276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AF7C550-0800-A547-C453-B73AF2FA1CAB}"/>
              </a:ext>
            </a:extLst>
          </p:cNvPr>
          <p:cNvSpPr/>
          <p:nvPr/>
        </p:nvSpPr>
        <p:spPr bwMode="auto">
          <a:xfrm>
            <a:off x="4396190" y="3587293"/>
            <a:ext cx="228571" cy="229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CA0F45D-FD04-1B9B-2DA9-3E5179AE957D}"/>
              </a:ext>
            </a:extLst>
          </p:cNvPr>
          <p:cNvSpPr/>
          <p:nvPr/>
        </p:nvSpPr>
        <p:spPr bwMode="auto">
          <a:xfrm>
            <a:off x="5224761" y="3577748"/>
            <a:ext cx="219047" cy="238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1DC656D-7EAE-C707-83A6-7AC11BC05AC3}"/>
              </a:ext>
            </a:extLst>
          </p:cNvPr>
          <p:cNvSpPr/>
          <p:nvPr/>
        </p:nvSpPr>
        <p:spPr bwMode="auto">
          <a:xfrm>
            <a:off x="6081904" y="3539569"/>
            <a:ext cx="361904" cy="314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3863752" y="1955121"/>
            <a:ext cx="288032" cy="24816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863752" y="3592065"/>
            <a:ext cx="288032" cy="24816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>
            <a:extLst>
              <a:ext uri="{FF2B5EF4-FFF2-40B4-BE49-F238E27FC236}">
                <a16:creationId xmlns:a16="http://schemas.microsoft.com/office/drawing/2014/main" id="{3BCFBC6B-58CA-0FCA-C41D-9BDC919D6DD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292" y="4097408"/>
            <a:ext cx="10800000" cy="1559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47BA75C-CE63-1F84-0F85-6C855745C0C3}"/>
              </a:ext>
            </a:extLst>
          </p:cNvPr>
          <p:cNvSpPr/>
          <p:nvPr/>
        </p:nvSpPr>
        <p:spPr bwMode="auto">
          <a:xfrm>
            <a:off x="6367625" y="4394004"/>
            <a:ext cx="219047" cy="229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5C4D6D9-1804-F3A5-F7BE-9C8200B04051}"/>
              </a:ext>
            </a:extLst>
          </p:cNvPr>
          <p:cNvSpPr/>
          <p:nvPr/>
        </p:nvSpPr>
        <p:spPr bwMode="auto">
          <a:xfrm>
            <a:off x="3405720" y="5197685"/>
            <a:ext cx="352374" cy="250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E9412F5F-31A6-9F63-0C3F-87DD01CFFBBD}"/>
              </a:ext>
            </a:extLst>
          </p:cNvPr>
          <p:cNvSpPr/>
          <p:nvPr/>
        </p:nvSpPr>
        <p:spPr bwMode="auto">
          <a:xfrm>
            <a:off x="4405720" y="5197686"/>
            <a:ext cx="219047" cy="239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2AE7FEF4-7466-2D27-8D92-161225653BD2}"/>
              </a:ext>
            </a:extLst>
          </p:cNvPr>
          <p:cNvSpPr/>
          <p:nvPr/>
        </p:nvSpPr>
        <p:spPr bwMode="auto">
          <a:xfrm>
            <a:off x="5234292" y="5197686"/>
            <a:ext cx="219047" cy="239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45DCE3B-C42B-9CCF-93DC-35C16195E14C}"/>
              </a:ext>
            </a:extLst>
          </p:cNvPr>
          <p:cNvSpPr/>
          <p:nvPr/>
        </p:nvSpPr>
        <p:spPr bwMode="auto">
          <a:xfrm>
            <a:off x="6081911" y="5149847"/>
            <a:ext cx="371428" cy="315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863752" y="5193198"/>
            <a:ext cx="288032" cy="24816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94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41A95E-5910-A9AE-CDA0-963ED1D64A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4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17765A-D97C-4568-BA14-54A727EA7D0C}"/>
              </a:ext>
            </a:extLst>
          </p:cNvPr>
          <p:cNvSpPr/>
          <p:nvPr/>
        </p:nvSpPr>
        <p:spPr bwMode="auto">
          <a:xfrm>
            <a:off x="7729523" y="1248605"/>
            <a:ext cx="209523" cy="238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401DF4-2FA5-DFE0-B956-CF9768B75AF4}"/>
              </a:ext>
            </a:extLst>
          </p:cNvPr>
          <p:cNvSpPr/>
          <p:nvPr/>
        </p:nvSpPr>
        <p:spPr bwMode="auto">
          <a:xfrm>
            <a:off x="1700952" y="1983040"/>
            <a:ext cx="352381" cy="238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B51A21-0CDC-5E97-CBFE-5422797F5811}"/>
              </a:ext>
            </a:extLst>
          </p:cNvPr>
          <p:cNvSpPr/>
          <p:nvPr/>
        </p:nvSpPr>
        <p:spPr bwMode="auto">
          <a:xfrm>
            <a:off x="2691428" y="1983040"/>
            <a:ext cx="219047" cy="238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2466E2-9280-6B3D-1D8A-F26902C4FB82}"/>
              </a:ext>
            </a:extLst>
          </p:cNvPr>
          <p:cNvSpPr/>
          <p:nvPr/>
        </p:nvSpPr>
        <p:spPr bwMode="auto">
          <a:xfrm>
            <a:off x="3520000" y="1983040"/>
            <a:ext cx="219047" cy="238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B2B3E8-C800-07A2-96EB-B77FDB361522}"/>
              </a:ext>
            </a:extLst>
          </p:cNvPr>
          <p:cNvSpPr/>
          <p:nvPr/>
        </p:nvSpPr>
        <p:spPr bwMode="auto">
          <a:xfrm>
            <a:off x="4377142" y="1944887"/>
            <a:ext cx="361904" cy="314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60CD9B-4B10-465D-47E9-AA6916EFC899}"/>
              </a:ext>
            </a:extLst>
          </p:cNvPr>
          <p:cNvSpPr/>
          <p:nvPr/>
        </p:nvSpPr>
        <p:spPr bwMode="auto">
          <a:xfrm>
            <a:off x="5339047" y="2727012"/>
            <a:ext cx="219047" cy="238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E061E63-4821-9D8B-F60A-AEF5754AB83D}"/>
              </a:ext>
            </a:extLst>
          </p:cNvPr>
          <p:cNvSpPr/>
          <p:nvPr/>
        </p:nvSpPr>
        <p:spPr bwMode="auto">
          <a:xfrm>
            <a:off x="1717770" y="3461447"/>
            <a:ext cx="335563" cy="238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3074B46-57A9-F91B-08EC-B87131B438AF}"/>
              </a:ext>
            </a:extLst>
          </p:cNvPr>
          <p:cNvSpPr/>
          <p:nvPr/>
        </p:nvSpPr>
        <p:spPr bwMode="auto">
          <a:xfrm>
            <a:off x="2691428" y="3461447"/>
            <a:ext cx="219047" cy="238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821AEA6-A621-8339-ED01-4A9EBC8A5D22}"/>
              </a:ext>
            </a:extLst>
          </p:cNvPr>
          <p:cNvSpPr/>
          <p:nvPr/>
        </p:nvSpPr>
        <p:spPr bwMode="auto">
          <a:xfrm>
            <a:off x="3520000" y="3461447"/>
            <a:ext cx="219047" cy="238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22CE3A5-9652-5D7A-FAE9-A6F409CF01B1}"/>
              </a:ext>
            </a:extLst>
          </p:cNvPr>
          <p:cNvSpPr/>
          <p:nvPr/>
        </p:nvSpPr>
        <p:spPr bwMode="auto">
          <a:xfrm>
            <a:off x="4377142" y="3413757"/>
            <a:ext cx="361904" cy="314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157699" y="1983040"/>
            <a:ext cx="288032" cy="24816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157699" y="3436962"/>
            <a:ext cx="288032" cy="24816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466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8EEC3C-2DED-271F-0ACE-6C7C5AC353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6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9E1A51-6439-1140-420C-85875D548CB4}"/>
              </a:ext>
            </a:extLst>
          </p:cNvPr>
          <p:cNvSpPr/>
          <p:nvPr/>
        </p:nvSpPr>
        <p:spPr bwMode="auto">
          <a:xfrm>
            <a:off x="7481904" y="2281243"/>
            <a:ext cx="333333" cy="210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52C797-7512-6082-2D34-63E6DF46CD30}"/>
              </a:ext>
            </a:extLst>
          </p:cNvPr>
          <p:cNvSpPr/>
          <p:nvPr/>
        </p:nvSpPr>
        <p:spPr bwMode="auto">
          <a:xfrm>
            <a:off x="6834285" y="2653947"/>
            <a:ext cx="190476" cy="200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35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2023-07-10T07:59:02Z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