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7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25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BC2B2-62F4-67E3-5B3E-B175515AC4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59694" r="30220"/>
          <a:stretch/>
        </p:blipFill>
        <p:spPr>
          <a:xfrm>
            <a:off x="2763772" y="3378044"/>
            <a:ext cx="6664456" cy="1059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0BC2B2-62F4-67E3-5B3E-B175515AC4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 b="57215"/>
          <a:stretch/>
        </p:blipFill>
        <p:spPr>
          <a:xfrm>
            <a:off x="3504727" y="2251607"/>
            <a:ext cx="5182546" cy="1124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B07AE-CF0E-FC8A-248A-39FA9F7996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998F3D-9C97-3E2A-537C-6C7CC48E1324}"/>
              </a:ext>
            </a:extLst>
          </p:cNvPr>
          <p:cNvSpPr/>
          <p:nvPr/>
        </p:nvSpPr>
        <p:spPr bwMode="auto">
          <a:xfrm>
            <a:off x="7396190" y="2536372"/>
            <a:ext cx="390476" cy="238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3DA886-F03B-472B-DF5F-4959A4FD64DC}"/>
              </a:ext>
            </a:extLst>
          </p:cNvPr>
          <p:cNvSpPr/>
          <p:nvPr/>
        </p:nvSpPr>
        <p:spPr bwMode="auto">
          <a:xfrm>
            <a:off x="5186666" y="3127781"/>
            <a:ext cx="380952" cy="238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2A7E89-B164-3393-3616-BE9FFFAEDF5A}"/>
              </a:ext>
            </a:extLst>
          </p:cNvPr>
          <p:cNvSpPr/>
          <p:nvPr/>
        </p:nvSpPr>
        <p:spPr bwMode="auto">
          <a:xfrm>
            <a:off x="9605714" y="3719190"/>
            <a:ext cx="390476" cy="238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49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1878A-EBC4-2537-6591-FCE71C0F1C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0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8C9D79-EA6A-B406-7225-9E3C1015C19A}"/>
              </a:ext>
            </a:extLst>
          </p:cNvPr>
          <p:cNvSpPr/>
          <p:nvPr/>
        </p:nvSpPr>
        <p:spPr bwMode="auto">
          <a:xfrm>
            <a:off x="1615238" y="2458560"/>
            <a:ext cx="3971428" cy="30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57E590-5ABF-A1C6-A2FE-2460CB3DBF37}"/>
              </a:ext>
            </a:extLst>
          </p:cNvPr>
          <p:cNvSpPr/>
          <p:nvPr/>
        </p:nvSpPr>
        <p:spPr bwMode="auto">
          <a:xfrm>
            <a:off x="1624761" y="3754536"/>
            <a:ext cx="2733333" cy="295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FFB1E9-8521-114D-E237-C399B26EE370}"/>
              </a:ext>
            </a:extLst>
          </p:cNvPr>
          <p:cNvSpPr/>
          <p:nvPr/>
        </p:nvSpPr>
        <p:spPr bwMode="auto">
          <a:xfrm>
            <a:off x="1624761" y="4373937"/>
            <a:ext cx="2904761" cy="295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28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85FBC-9442-F255-5520-015C0DA40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78345-1C06-4A1F-5251-6D237794B8AE}"/>
              </a:ext>
            </a:extLst>
          </p:cNvPr>
          <p:cNvSpPr/>
          <p:nvPr/>
        </p:nvSpPr>
        <p:spPr bwMode="auto">
          <a:xfrm>
            <a:off x="1205714" y="2508897"/>
            <a:ext cx="2114285" cy="28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744B3A-3F15-64D2-9156-54083BDEF3C8}"/>
              </a:ext>
            </a:extLst>
          </p:cNvPr>
          <p:cNvSpPr/>
          <p:nvPr/>
        </p:nvSpPr>
        <p:spPr bwMode="auto">
          <a:xfrm>
            <a:off x="1196190" y="3119837"/>
            <a:ext cx="6400000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5023E1-B712-9281-B7CE-223F485107E7}"/>
              </a:ext>
            </a:extLst>
          </p:cNvPr>
          <p:cNvSpPr/>
          <p:nvPr/>
        </p:nvSpPr>
        <p:spPr bwMode="auto">
          <a:xfrm>
            <a:off x="1205714" y="3740324"/>
            <a:ext cx="4533333" cy="30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74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152EF-C2B3-6024-77E6-F3662562B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24A94-17AC-965C-186B-BCAEDF3E8D1B}"/>
              </a:ext>
            </a:extLst>
          </p:cNvPr>
          <p:cNvSpPr/>
          <p:nvPr/>
        </p:nvSpPr>
        <p:spPr bwMode="auto">
          <a:xfrm>
            <a:off x="1196190" y="2555887"/>
            <a:ext cx="3095238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69C14-58DD-E567-B7BE-C1D7AF9AC3CE}"/>
              </a:ext>
            </a:extLst>
          </p:cNvPr>
          <p:cNvSpPr/>
          <p:nvPr/>
        </p:nvSpPr>
        <p:spPr bwMode="auto">
          <a:xfrm>
            <a:off x="4586666" y="2565429"/>
            <a:ext cx="2276190" cy="28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89D0DC-ECD6-934A-C07F-1FEEAC8E5061}"/>
              </a:ext>
            </a:extLst>
          </p:cNvPr>
          <p:cNvSpPr/>
          <p:nvPr/>
        </p:nvSpPr>
        <p:spPr bwMode="auto">
          <a:xfrm>
            <a:off x="1196190" y="3176084"/>
            <a:ext cx="3095238" cy="29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E3B7BC-F652-EF8E-5442-0642639A2ECE}"/>
              </a:ext>
            </a:extLst>
          </p:cNvPr>
          <p:cNvSpPr/>
          <p:nvPr/>
        </p:nvSpPr>
        <p:spPr bwMode="auto">
          <a:xfrm>
            <a:off x="4586666" y="3185626"/>
            <a:ext cx="2276190" cy="28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320D17-B409-9045-6D29-39EA494CBE78}"/>
              </a:ext>
            </a:extLst>
          </p:cNvPr>
          <p:cNvSpPr/>
          <p:nvPr/>
        </p:nvSpPr>
        <p:spPr bwMode="auto">
          <a:xfrm>
            <a:off x="1186666" y="3796281"/>
            <a:ext cx="10247619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6864BB-927B-22BC-A447-14359D6FFB0C}"/>
              </a:ext>
            </a:extLst>
          </p:cNvPr>
          <p:cNvSpPr/>
          <p:nvPr/>
        </p:nvSpPr>
        <p:spPr bwMode="auto">
          <a:xfrm>
            <a:off x="1634285" y="4416478"/>
            <a:ext cx="7561904" cy="30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25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2023-07-10T07:02:24Z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