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E5D72-96BD-1EC5-A6AA-A19136580B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4225" b="2331"/>
          <a:stretch/>
        </p:blipFill>
        <p:spPr>
          <a:xfrm>
            <a:off x="3647728" y="3037320"/>
            <a:ext cx="4252568" cy="78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EACAE-EC9A-5A76-8EC8-EAE8275662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C58682-7430-E079-A8BF-25D1BBACC439}"/>
              </a:ext>
            </a:extLst>
          </p:cNvPr>
          <p:cNvSpPr/>
          <p:nvPr/>
        </p:nvSpPr>
        <p:spPr bwMode="auto">
          <a:xfrm>
            <a:off x="6862857" y="2593592"/>
            <a:ext cx="380952" cy="2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5EF291-80B6-E7A5-03D3-B687DCA4EC1F}"/>
              </a:ext>
            </a:extLst>
          </p:cNvPr>
          <p:cNvSpPr/>
          <p:nvPr/>
        </p:nvSpPr>
        <p:spPr bwMode="auto">
          <a:xfrm>
            <a:off x="1205714" y="3280384"/>
            <a:ext cx="4323809" cy="295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F9411D-5146-158E-6E15-93BBD24C06A9}"/>
              </a:ext>
            </a:extLst>
          </p:cNvPr>
          <p:cNvSpPr/>
          <p:nvPr/>
        </p:nvSpPr>
        <p:spPr bwMode="auto">
          <a:xfrm>
            <a:off x="5815238" y="3309000"/>
            <a:ext cx="228571" cy="248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31E286-3791-12DD-71A4-BA705349D92F}"/>
              </a:ext>
            </a:extLst>
          </p:cNvPr>
          <p:cNvSpPr/>
          <p:nvPr/>
        </p:nvSpPr>
        <p:spPr bwMode="auto">
          <a:xfrm>
            <a:off x="6234285" y="3318538"/>
            <a:ext cx="285714" cy="219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68D215-9EFC-C0F2-C86B-F159E7872C2F}"/>
              </a:ext>
            </a:extLst>
          </p:cNvPr>
          <p:cNvSpPr/>
          <p:nvPr/>
        </p:nvSpPr>
        <p:spPr bwMode="auto">
          <a:xfrm>
            <a:off x="6748571" y="3318539"/>
            <a:ext cx="219047" cy="2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F2E4A8-BCA2-99A4-FAFD-4D98D8ADCCC0}"/>
              </a:ext>
            </a:extLst>
          </p:cNvPr>
          <p:cNvSpPr/>
          <p:nvPr/>
        </p:nvSpPr>
        <p:spPr bwMode="auto">
          <a:xfrm>
            <a:off x="7500952" y="3309000"/>
            <a:ext cx="380952" cy="2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5FB534-3B3B-1EB3-B52E-7F09761B04B4}"/>
              </a:ext>
            </a:extLst>
          </p:cNvPr>
          <p:cNvSpPr/>
          <p:nvPr/>
        </p:nvSpPr>
        <p:spPr bwMode="auto">
          <a:xfrm>
            <a:off x="8167619" y="3270845"/>
            <a:ext cx="371428" cy="314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6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70833-05DC-7FB9-512A-A5EB609D22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76699-338C-FE03-C766-0B4E0332BCB9}"/>
              </a:ext>
            </a:extLst>
          </p:cNvPr>
          <p:cNvSpPr/>
          <p:nvPr/>
        </p:nvSpPr>
        <p:spPr bwMode="auto">
          <a:xfrm>
            <a:off x="2596190" y="2505808"/>
            <a:ext cx="847619" cy="342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73DFCB-9132-F03A-2CCE-ACE194A8FC54}"/>
              </a:ext>
            </a:extLst>
          </p:cNvPr>
          <p:cNvSpPr/>
          <p:nvPr/>
        </p:nvSpPr>
        <p:spPr bwMode="auto">
          <a:xfrm>
            <a:off x="2596190" y="2934512"/>
            <a:ext cx="3067762" cy="342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6C7E5F-0AF7-92A9-0A7E-2F0D9573EF3B}"/>
              </a:ext>
            </a:extLst>
          </p:cNvPr>
          <p:cNvSpPr/>
          <p:nvPr/>
        </p:nvSpPr>
        <p:spPr bwMode="auto">
          <a:xfrm>
            <a:off x="1624761" y="3629966"/>
            <a:ext cx="1828571" cy="2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E44899-3259-0932-6AE8-BB72E07FE4E1}"/>
              </a:ext>
            </a:extLst>
          </p:cNvPr>
          <p:cNvSpPr/>
          <p:nvPr/>
        </p:nvSpPr>
        <p:spPr bwMode="auto">
          <a:xfrm>
            <a:off x="1624761" y="4230152"/>
            <a:ext cx="3209523" cy="2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841228"/>
            <a:ext cx="4536504" cy="387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9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9A3FA-3AD4-4ABB-D747-F529D58F0B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8B75FA-ECCA-AA4D-EC6F-EB68831AF9A9}"/>
              </a:ext>
            </a:extLst>
          </p:cNvPr>
          <p:cNvSpPr/>
          <p:nvPr/>
        </p:nvSpPr>
        <p:spPr bwMode="auto">
          <a:xfrm>
            <a:off x="2091428" y="1848884"/>
            <a:ext cx="866666" cy="343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1C06E2-F046-4FD8-E6BC-67CB77CB5FD5}"/>
              </a:ext>
            </a:extLst>
          </p:cNvPr>
          <p:cNvSpPr/>
          <p:nvPr/>
        </p:nvSpPr>
        <p:spPr bwMode="auto">
          <a:xfrm>
            <a:off x="2091428" y="2277795"/>
            <a:ext cx="2204372" cy="333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C91F2D-8C12-FE05-9067-3893FC340126}"/>
              </a:ext>
            </a:extLst>
          </p:cNvPr>
          <p:cNvSpPr/>
          <p:nvPr/>
        </p:nvSpPr>
        <p:spPr bwMode="auto">
          <a:xfrm>
            <a:off x="1129523" y="3002178"/>
            <a:ext cx="1257142" cy="228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7FC7B-6068-2004-E9F0-4E7670C112BD}"/>
              </a:ext>
            </a:extLst>
          </p:cNvPr>
          <p:cNvSpPr/>
          <p:nvPr/>
        </p:nvSpPr>
        <p:spPr bwMode="auto">
          <a:xfrm>
            <a:off x="1120000" y="3574059"/>
            <a:ext cx="4571428" cy="295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496" y="836712"/>
            <a:ext cx="4536504" cy="387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7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448C4-9592-03C1-7230-EDFEBA39B2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2096E3-612D-1BDA-C0AE-49C644351BEA}"/>
              </a:ext>
            </a:extLst>
          </p:cNvPr>
          <p:cNvSpPr/>
          <p:nvPr/>
        </p:nvSpPr>
        <p:spPr bwMode="auto">
          <a:xfrm>
            <a:off x="1615238" y="1849732"/>
            <a:ext cx="1828571" cy="28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B7FF0-C413-10F3-DE4A-0FD601D0F62C}"/>
              </a:ext>
            </a:extLst>
          </p:cNvPr>
          <p:cNvSpPr/>
          <p:nvPr/>
        </p:nvSpPr>
        <p:spPr bwMode="auto">
          <a:xfrm>
            <a:off x="1624761" y="2441248"/>
            <a:ext cx="2295238" cy="28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D03C9F-AB53-A595-FD46-1ED616A797D4}"/>
              </a:ext>
            </a:extLst>
          </p:cNvPr>
          <p:cNvSpPr/>
          <p:nvPr/>
        </p:nvSpPr>
        <p:spPr bwMode="auto">
          <a:xfrm>
            <a:off x="1615238" y="3729226"/>
            <a:ext cx="1266666" cy="219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EDE0EE-41BC-8580-CFC0-95828748D592}"/>
              </a:ext>
            </a:extLst>
          </p:cNvPr>
          <p:cNvSpPr/>
          <p:nvPr/>
        </p:nvSpPr>
        <p:spPr bwMode="auto">
          <a:xfrm>
            <a:off x="1615238" y="4292120"/>
            <a:ext cx="3971428" cy="30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73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4727A5-5DD0-55BE-40B6-48DCE0A878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7E9067-9D51-3D04-EB2C-07652CCB0E84}"/>
              </a:ext>
            </a:extLst>
          </p:cNvPr>
          <p:cNvSpPr/>
          <p:nvPr/>
        </p:nvSpPr>
        <p:spPr bwMode="auto">
          <a:xfrm>
            <a:off x="1177142" y="1785173"/>
            <a:ext cx="1980952" cy="296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DB975D-A9B5-BA1B-03E0-407F26293CA7}"/>
              </a:ext>
            </a:extLst>
          </p:cNvPr>
          <p:cNvSpPr/>
          <p:nvPr/>
        </p:nvSpPr>
        <p:spPr bwMode="auto">
          <a:xfrm>
            <a:off x="3434285" y="1785173"/>
            <a:ext cx="1685714" cy="296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E5712E-1D24-0845-EC28-E61AD3F4340E}"/>
              </a:ext>
            </a:extLst>
          </p:cNvPr>
          <p:cNvSpPr/>
          <p:nvPr/>
        </p:nvSpPr>
        <p:spPr bwMode="auto">
          <a:xfrm>
            <a:off x="5700952" y="1823440"/>
            <a:ext cx="1266666" cy="22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0EDE29-5A72-954C-4880-B2213E840772}"/>
              </a:ext>
            </a:extLst>
          </p:cNvPr>
          <p:cNvSpPr/>
          <p:nvPr/>
        </p:nvSpPr>
        <p:spPr bwMode="auto">
          <a:xfrm>
            <a:off x="1177142" y="2387877"/>
            <a:ext cx="4571428" cy="296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72464" y="1700808"/>
            <a:ext cx="124753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82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2023-07-10T08:15:27Z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