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6" r:id="rId5"/>
    <p:sldId id="365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8C950B-FFF6-BDED-4054-B64453E298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/>
        </p:blipFill>
        <p:spPr>
          <a:xfrm>
            <a:off x="3211077" y="3161819"/>
            <a:ext cx="5385206" cy="915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177194-CE84-7A3D-B2C2-55B05397D0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530833-CFE7-90BB-C37C-B5CBA98F31A2}"/>
              </a:ext>
            </a:extLst>
          </p:cNvPr>
          <p:cNvSpPr/>
          <p:nvPr/>
        </p:nvSpPr>
        <p:spPr bwMode="auto">
          <a:xfrm>
            <a:off x="10358095" y="2459004"/>
            <a:ext cx="647619" cy="295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D6B13E-E99A-08F3-BE7A-D2595B2C962D}"/>
              </a:ext>
            </a:extLst>
          </p:cNvPr>
          <p:cNvSpPr/>
          <p:nvPr/>
        </p:nvSpPr>
        <p:spPr bwMode="auto">
          <a:xfrm>
            <a:off x="2643809" y="2725902"/>
            <a:ext cx="704761" cy="314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8D9751-4FAB-222C-8B10-4F46553AE0F8}"/>
              </a:ext>
            </a:extLst>
          </p:cNvPr>
          <p:cNvSpPr/>
          <p:nvPr/>
        </p:nvSpPr>
        <p:spPr bwMode="auto">
          <a:xfrm>
            <a:off x="5443809" y="2725902"/>
            <a:ext cx="704761" cy="314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113BDB-443B-4D93-11EE-7D0A58494486}"/>
              </a:ext>
            </a:extLst>
          </p:cNvPr>
          <p:cNvSpPr/>
          <p:nvPr/>
        </p:nvSpPr>
        <p:spPr bwMode="auto">
          <a:xfrm>
            <a:off x="8081904" y="2725902"/>
            <a:ext cx="361905" cy="314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87F713-2288-09B3-3442-106F41776374}"/>
              </a:ext>
            </a:extLst>
          </p:cNvPr>
          <p:cNvSpPr/>
          <p:nvPr/>
        </p:nvSpPr>
        <p:spPr bwMode="auto">
          <a:xfrm>
            <a:off x="9653333" y="3536129"/>
            <a:ext cx="352380" cy="295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20D652-CEDD-D2B8-F97A-DE3CF1226CDE}"/>
              </a:ext>
            </a:extLst>
          </p:cNvPr>
          <p:cNvSpPr/>
          <p:nvPr/>
        </p:nvSpPr>
        <p:spPr bwMode="auto">
          <a:xfrm>
            <a:off x="2643809" y="4918281"/>
            <a:ext cx="361904" cy="314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70549C-0C28-E0ED-0560-6FD944854F8A}"/>
              </a:ext>
            </a:extLst>
          </p:cNvPr>
          <p:cNvSpPr/>
          <p:nvPr/>
        </p:nvSpPr>
        <p:spPr bwMode="auto">
          <a:xfrm>
            <a:off x="5615238" y="4918281"/>
            <a:ext cx="361904" cy="314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105851-1678-106F-70DA-015C3CCF7636}"/>
              </a:ext>
            </a:extLst>
          </p:cNvPr>
          <p:cNvSpPr/>
          <p:nvPr/>
        </p:nvSpPr>
        <p:spPr bwMode="auto">
          <a:xfrm>
            <a:off x="8415238" y="4918281"/>
            <a:ext cx="704761" cy="314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90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AB0C85-735D-D1C8-57C1-96CD12B9F6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0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343E44-638E-EED4-3D1A-035145ED9AEF}"/>
              </a:ext>
            </a:extLst>
          </p:cNvPr>
          <p:cNvSpPr/>
          <p:nvPr/>
        </p:nvSpPr>
        <p:spPr bwMode="auto">
          <a:xfrm>
            <a:off x="2672380" y="4135722"/>
            <a:ext cx="295238" cy="228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3CB4E1-5478-AEFD-E429-25C039D66763}"/>
              </a:ext>
            </a:extLst>
          </p:cNvPr>
          <p:cNvSpPr/>
          <p:nvPr/>
        </p:nvSpPr>
        <p:spPr bwMode="auto">
          <a:xfrm>
            <a:off x="4481904" y="4088076"/>
            <a:ext cx="333333" cy="314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B779A0-4B18-B2BE-0757-DBB168A67759}"/>
              </a:ext>
            </a:extLst>
          </p:cNvPr>
          <p:cNvSpPr/>
          <p:nvPr/>
        </p:nvSpPr>
        <p:spPr bwMode="auto">
          <a:xfrm>
            <a:off x="6367619" y="4135722"/>
            <a:ext cx="295238" cy="228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4D55D9-0B5E-D482-7AF2-312B762CE7A4}"/>
              </a:ext>
            </a:extLst>
          </p:cNvPr>
          <p:cNvSpPr/>
          <p:nvPr/>
        </p:nvSpPr>
        <p:spPr bwMode="auto">
          <a:xfrm>
            <a:off x="8177142" y="4088076"/>
            <a:ext cx="333333" cy="314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AAA69B-62F5-C2BB-6E36-11B2FE9E8753}"/>
              </a:ext>
            </a:extLst>
          </p:cNvPr>
          <p:cNvSpPr/>
          <p:nvPr/>
        </p:nvSpPr>
        <p:spPr bwMode="auto">
          <a:xfrm>
            <a:off x="10062857" y="4135722"/>
            <a:ext cx="295238" cy="228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63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257E37-A536-8813-3401-155903D82E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6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31D2E7-6EF0-D87A-7A2E-F0841131E313}"/>
              </a:ext>
            </a:extLst>
          </p:cNvPr>
          <p:cNvSpPr/>
          <p:nvPr/>
        </p:nvSpPr>
        <p:spPr bwMode="auto">
          <a:xfrm>
            <a:off x="6567619" y="2353023"/>
            <a:ext cx="247619" cy="180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79C43E-BC4F-177F-59E2-3F3F7CE6ECA7}"/>
              </a:ext>
            </a:extLst>
          </p:cNvPr>
          <p:cNvSpPr/>
          <p:nvPr/>
        </p:nvSpPr>
        <p:spPr bwMode="auto">
          <a:xfrm>
            <a:off x="9624761" y="2353023"/>
            <a:ext cx="247619" cy="180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01049F-EB08-18BF-7727-1F67E7F7029E}"/>
              </a:ext>
            </a:extLst>
          </p:cNvPr>
          <p:cNvSpPr/>
          <p:nvPr/>
        </p:nvSpPr>
        <p:spPr bwMode="auto">
          <a:xfrm>
            <a:off x="6567619" y="3657852"/>
            <a:ext cx="247619" cy="190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541150-B21F-7132-A600-9A7989FDF306}"/>
              </a:ext>
            </a:extLst>
          </p:cNvPr>
          <p:cNvSpPr/>
          <p:nvPr/>
        </p:nvSpPr>
        <p:spPr bwMode="auto">
          <a:xfrm>
            <a:off x="9586666" y="3619755"/>
            <a:ext cx="342857" cy="276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9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AF3D04-3C8C-A5E7-0ECF-9F6CDB5C34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1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B9DC6B-BD8F-E2DB-BC7A-44B01ECCD776}"/>
              </a:ext>
            </a:extLst>
          </p:cNvPr>
          <p:cNvSpPr/>
          <p:nvPr/>
        </p:nvSpPr>
        <p:spPr bwMode="auto">
          <a:xfrm>
            <a:off x="1177142" y="1819765"/>
            <a:ext cx="3666666" cy="295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3EAC4CF-74FC-BA7F-619A-80F294B7F6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3016"/>
            <a:ext cx="10800000" cy="199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E865B3-E8EC-2CBC-F29D-04202DBC88DC}"/>
              </a:ext>
            </a:extLst>
          </p:cNvPr>
          <p:cNvSpPr/>
          <p:nvPr/>
        </p:nvSpPr>
        <p:spPr bwMode="auto">
          <a:xfrm>
            <a:off x="1205714" y="4155318"/>
            <a:ext cx="2000000" cy="295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0508CD-1BDA-67E7-2D39-3B10E63925CD}"/>
              </a:ext>
            </a:extLst>
          </p:cNvPr>
          <p:cNvSpPr/>
          <p:nvPr/>
        </p:nvSpPr>
        <p:spPr bwMode="auto">
          <a:xfrm>
            <a:off x="1205714" y="4708983"/>
            <a:ext cx="2580952" cy="295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323550-AE3E-A105-8636-13506E5F430B}"/>
              </a:ext>
            </a:extLst>
          </p:cNvPr>
          <p:cNvSpPr/>
          <p:nvPr/>
        </p:nvSpPr>
        <p:spPr bwMode="auto">
          <a:xfrm>
            <a:off x="1205714" y="5253102"/>
            <a:ext cx="2600000" cy="295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65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2023-07-10T07:16:39Z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