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6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7-10T16:17:56.983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3FFAB-027F-B994-7856-6A3C18774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3707994" y="3140968"/>
            <a:ext cx="4776012" cy="86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D21B0-6931-608A-BA59-AB3EED4CC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FE148B-CDD6-7F78-7ADC-5DF16ED99C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729364"/>
            <a:ext cx="10800000" cy="129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A45383-6F6B-8219-692E-7A583D9A4AA4}"/>
              </a:ext>
            </a:extLst>
          </p:cNvPr>
          <p:cNvSpPr/>
          <p:nvPr/>
        </p:nvSpPr>
        <p:spPr bwMode="auto">
          <a:xfrm>
            <a:off x="2598750" y="3891955"/>
            <a:ext cx="414397" cy="26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ECD39-2DAD-891F-C458-B1936D5C8171}"/>
              </a:ext>
            </a:extLst>
          </p:cNvPr>
          <p:cNvSpPr/>
          <p:nvPr/>
        </p:nvSpPr>
        <p:spPr bwMode="auto">
          <a:xfrm>
            <a:off x="3608273" y="3891956"/>
            <a:ext cx="219047" cy="239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1DF7BA-9DEE-6A14-4A69-319288ECA1EB}"/>
              </a:ext>
            </a:extLst>
          </p:cNvPr>
          <p:cNvSpPr/>
          <p:nvPr/>
        </p:nvSpPr>
        <p:spPr bwMode="auto">
          <a:xfrm>
            <a:off x="4446369" y="3891956"/>
            <a:ext cx="209523" cy="239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5F2CE4-E387-86B4-4747-29C40A4740BF}"/>
              </a:ext>
            </a:extLst>
          </p:cNvPr>
          <p:cNvSpPr/>
          <p:nvPr/>
        </p:nvSpPr>
        <p:spPr bwMode="auto">
          <a:xfrm>
            <a:off x="5122558" y="3789040"/>
            <a:ext cx="323810" cy="37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5B49AD-5DDB-C6A8-BF1F-4B20D1A1E910}"/>
              </a:ext>
            </a:extLst>
          </p:cNvPr>
          <p:cNvSpPr/>
          <p:nvPr/>
        </p:nvSpPr>
        <p:spPr bwMode="auto">
          <a:xfrm>
            <a:off x="7551131" y="3978034"/>
            <a:ext cx="409522" cy="26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DE09BB-D86B-F0A1-E6E2-F416D791E835}"/>
              </a:ext>
            </a:extLst>
          </p:cNvPr>
          <p:cNvSpPr/>
          <p:nvPr/>
        </p:nvSpPr>
        <p:spPr bwMode="auto">
          <a:xfrm>
            <a:off x="8560654" y="3987599"/>
            <a:ext cx="219047" cy="22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A60693-4618-D210-9E33-293F1AC47E8C}"/>
              </a:ext>
            </a:extLst>
          </p:cNvPr>
          <p:cNvSpPr/>
          <p:nvPr/>
        </p:nvSpPr>
        <p:spPr bwMode="auto">
          <a:xfrm>
            <a:off x="9379702" y="3987599"/>
            <a:ext cx="219047" cy="22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7AE807-2626-81E1-1666-210D71211569}"/>
              </a:ext>
            </a:extLst>
          </p:cNvPr>
          <p:cNvSpPr/>
          <p:nvPr/>
        </p:nvSpPr>
        <p:spPr bwMode="auto">
          <a:xfrm>
            <a:off x="10065416" y="3939778"/>
            <a:ext cx="342857" cy="306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5FEF4E-37EF-DBF4-5DBA-83D2750BF7DA}"/>
              </a:ext>
            </a:extLst>
          </p:cNvPr>
          <p:cNvSpPr/>
          <p:nvPr/>
        </p:nvSpPr>
        <p:spPr bwMode="auto">
          <a:xfrm>
            <a:off x="2893988" y="4523199"/>
            <a:ext cx="1695238" cy="29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C7AD62-74AE-57EE-9C25-20B65B68177A}"/>
              </a:ext>
            </a:extLst>
          </p:cNvPr>
          <p:cNvSpPr/>
          <p:nvPr/>
        </p:nvSpPr>
        <p:spPr bwMode="auto">
          <a:xfrm>
            <a:off x="7846369" y="4609277"/>
            <a:ext cx="1704761" cy="306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090581" y="3872827"/>
            <a:ext cx="307215" cy="2582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34499" y="3958905"/>
            <a:ext cx="307215" cy="2582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02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31662-1D57-8E03-2F65-ACC5CDF98E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6710A6-7AD2-F7E2-A404-20A7A598A96C}"/>
              </a:ext>
            </a:extLst>
          </p:cNvPr>
          <p:cNvSpPr/>
          <p:nvPr/>
        </p:nvSpPr>
        <p:spPr bwMode="auto">
          <a:xfrm>
            <a:off x="2291428" y="3607875"/>
            <a:ext cx="380952" cy="276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775D22-A4F4-7855-323D-EDC76DEED779}"/>
              </a:ext>
            </a:extLst>
          </p:cNvPr>
          <p:cNvSpPr/>
          <p:nvPr/>
        </p:nvSpPr>
        <p:spPr bwMode="auto">
          <a:xfrm>
            <a:off x="3291428" y="3617424"/>
            <a:ext cx="219047" cy="238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441B58-019C-01CF-F38E-39E61B28E571}"/>
              </a:ext>
            </a:extLst>
          </p:cNvPr>
          <p:cNvSpPr/>
          <p:nvPr/>
        </p:nvSpPr>
        <p:spPr bwMode="auto">
          <a:xfrm>
            <a:off x="4120000" y="3617424"/>
            <a:ext cx="228571" cy="22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A078C8-0345-3012-BF90-AAE0548BF4D1}"/>
              </a:ext>
            </a:extLst>
          </p:cNvPr>
          <p:cNvSpPr/>
          <p:nvPr/>
        </p:nvSpPr>
        <p:spPr bwMode="auto">
          <a:xfrm>
            <a:off x="7329523" y="3617424"/>
            <a:ext cx="219047" cy="238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A82ED4-48EB-945A-BC7E-226E260531C3}"/>
              </a:ext>
            </a:extLst>
          </p:cNvPr>
          <p:cNvSpPr/>
          <p:nvPr/>
        </p:nvSpPr>
        <p:spPr bwMode="auto">
          <a:xfrm>
            <a:off x="8253333" y="3617424"/>
            <a:ext cx="219047" cy="22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28AB92-2B26-7112-DDF0-2E322AC11426}"/>
              </a:ext>
            </a:extLst>
          </p:cNvPr>
          <p:cNvSpPr/>
          <p:nvPr/>
        </p:nvSpPr>
        <p:spPr bwMode="auto">
          <a:xfrm>
            <a:off x="8996190" y="3607874"/>
            <a:ext cx="390476" cy="24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39B3C8-C643-C7D0-FF7E-B5A0B076C599}"/>
              </a:ext>
            </a:extLst>
          </p:cNvPr>
          <p:cNvSpPr/>
          <p:nvPr/>
        </p:nvSpPr>
        <p:spPr bwMode="auto">
          <a:xfrm>
            <a:off x="9758095" y="3569673"/>
            <a:ext cx="704761" cy="315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755641" y="3607874"/>
            <a:ext cx="307215" cy="25823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728296" y="3569673"/>
            <a:ext cx="307215" cy="3151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61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015EE-6EEF-46E4-3209-F2D53CD6C4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2D9E9-C0BA-CB4D-F9F7-8B037E094290}"/>
              </a:ext>
            </a:extLst>
          </p:cNvPr>
          <p:cNvSpPr/>
          <p:nvPr/>
        </p:nvSpPr>
        <p:spPr bwMode="auto">
          <a:xfrm>
            <a:off x="2377142" y="1743962"/>
            <a:ext cx="219047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5BC090-2533-1EAA-8305-DD704042247F}"/>
              </a:ext>
            </a:extLst>
          </p:cNvPr>
          <p:cNvSpPr/>
          <p:nvPr/>
        </p:nvSpPr>
        <p:spPr bwMode="auto">
          <a:xfrm>
            <a:off x="5091428" y="1743962"/>
            <a:ext cx="228571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F6263E-E187-4135-D4CB-00A2CF12DD8F}"/>
              </a:ext>
            </a:extLst>
          </p:cNvPr>
          <p:cNvSpPr/>
          <p:nvPr/>
        </p:nvSpPr>
        <p:spPr bwMode="auto">
          <a:xfrm>
            <a:off x="7805714" y="1743962"/>
            <a:ext cx="228572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198B04-5D23-FAE9-C0DE-1D5CBDB00593}"/>
              </a:ext>
            </a:extLst>
          </p:cNvPr>
          <p:cNvSpPr/>
          <p:nvPr/>
        </p:nvSpPr>
        <p:spPr bwMode="auto">
          <a:xfrm>
            <a:off x="10529523" y="1743962"/>
            <a:ext cx="219047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319F7F-6ADE-969A-41BC-0F6202056905}"/>
              </a:ext>
            </a:extLst>
          </p:cNvPr>
          <p:cNvSpPr/>
          <p:nvPr/>
        </p:nvSpPr>
        <p:spPr bwMode="auto">
          <a:xfrm>
            <a:off x="2205714" y="2334847"/>
            <a:ext cx="390476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95738B-DEA7-80ED-F01C-611D11DB7FA2}"/>
              </a:ext>
            </a:extLst>
          </p:cNvPr>
          <p:cNvSpPr/>
          <p:nvPr/>
        </p:nvSpPr>
        <p:spPr bwMode="auto">
          <a:xfrm>
            <a:off x="5091428" y="2334847"/>
            <a:ext cx="219047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C328E8-DAF4-A7FC-BD1C-F56216D09F73}"/>
              </a:ext>
            </a:extLst>
          </p:cNvPr>
          <p:cNvSpPr/>
          <p:nvPr/>
        </p:nvSpPr>
        <p:spPr bwMode="auto">
          <a:xfrm>
            <a:off x="7805714" y="2344378"/>
            <a:ext cx="219047" cy="22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5D49D8-E336-8738-27CE-03DB965BCFAC}"/>
              </a:ext>
            </a:extLst>
          </p:cNvPr>
          <p:cNvSpPr/>
          <p:nvPr/>
        </p:nvSpPr>
        <p:spPr bwMode="auto">
          <a:xfrm>
            <a:off x="10529523" y="2334847"/>
            <a:ext cx="219047" cy="2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AB737B08-9435-81A8-E9F9-F7B8324760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21945"/>
            <a:ext cx="10800000" cy="310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BAD8ED-04B3-F5C3-EBAB-4985C48B0057}"/>
              </a:ext>
            </a:extLst>
          </p:cNvPr>
          <p:cNvSpPr/>
          <p:nvPr/>
        </p:nvSpPr>
        <p:spPr bwMode="auto">
          <a:xfrm>
            <a:off x="2453333" y="5300056"/>
            <a:ext cx="219047" cy="2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3A3F10-17EB-653F-E47F-7A9F4FFF715F}"/>
              </a:ext>
            </a:extLst>
          </p:cNvPr>
          <p:cNvSpPr/>
          <p:nvPr/>
        </p:nvSpPr>
        <p:spPr bwMode="auto">
          <a:xfrm>
            <a:off x="3472380" y="5300056"/>
            <a:ext cx="219047" cy="23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EE9F4E-5C73-3988-F264-3394DA8CCB26}"/>
              </a:ext>
            </a:extLst>
          </p:cNvPr>
          <p:cNvSpPr/>
          <p:nvPr/>
        </p:nvSpPr>
        <p:spPr bwMode="auto">
          <a:xfrm>
            <a:off x="4415238" y="5300056"/>
            <a:ext cx="380952" cy="2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22DBEE-F8AD-3BB1-82BA-61201F4AF358}"/>
              </a:ext>
            </a:extLst>
          </p:cNvPr>
          <p:cNvSpPr/>
          <p:nvPr/>
        </p:nvSpPr>
        <p:spPr bwMode="auto">
          <a:xfrm>
            <a:off x="5415238" y="5300056"/>
            <a:ext cx="400000" cy="23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8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C2D0D-F2A4-EF2C-E543-DC9A72113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83F7F-0EA3-3950-EE77-493D46DCD2C4}"/>
              </a:ext>
            </a:extLst>
          </p:cNvPr>
          <p:cNvSpPr/>
          <p:nvPr/>
        </p:nvSpPr>
        <p:spPr bwMode="auto">
          <a:xfrm>
            <a:off x="2224761" y="3907745"/>
            <a:ext cx="380952" cy="23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5F18A6-E99B-3F85-8D27-9878F93CF08A}"/>
              </a:ext>
            </a:extLst>
          </p:cNvPr>
          <p:cNvSpPr/>
          <p:nvPr/>
        </p:nvSpPr>
        <p:spPr bwMode="auto">
          <a:xfrm>
            <a:off x="4758095" y="3907745"/>
            <a:ext cx="390476" cy="24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4C8E6E-9689-3932-037C-9305AD868F1E}"/>
              </a:ext>
            </a:extLst>
          </p:cNvPr>
          <p:cNvSpPr/>
          <p:nvPr/>
        </p:nvSpPr>
        <p:spPr bwMode="auto">
          <a:xfrm>
            <a:off x="7320000" y="3917276"/>
            <a:ext cx="371427" cy="23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86E6AE-18F3-C2BF-3C2D-85E6A0DEA49A}"/>
              </a:ext>
            </a:extLst>
          </p:cNvPr>
          <p:cNvSpPr/>
          <p:nvPr/>
        </p:nvSpPr>
        <p:spPr bwMode="auto">
          <a:xfrm>
            <a:off x="9853333" y="3907745"/>
            <a:ext cx="390476" cy="24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8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2023-07-10T08:26:56Z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