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1B717A-E53C-3B12-3EAF-B8DBECC09D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/>
        </p:blipFill>
        <p:spPr>
          <a:xfrm>
            <a:off x="3647728" y="3068960"/>
            <a:ext cx="5367184" cy="99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6EED4D-FFB7-B468-3719-3B08B83F1A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5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FDFB22-FA63-1705-7756-E4E5013F07DF}"/>
              </a:ext>
            </a:extLst>
          </p:cNvPr>
          <p:cNvSpPr/>
          <p:nvPr/>
        </p:nvSpPr>
        <p:spPr bwMode="auto">
          <a:xfrm>
            <a:off x="1729523" y="2106610"/>
            <a:ext cx="1409523" cy="247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C7AA47-F5E3-3F43-038C-1DBDC965A202}"/>
              </a:ext>
            </a:extLst>
          </p:cNvPr>
          <p:cNvSpPr/>
          <p:nvPr/>
        </p:nvSpPr>
        <p:spPr bwMode="auto">
          <a:xfrm>
            <a:off x="3767619" y="2058937"/>
            <a:ext cx="1819047" cy="305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DAA276-366A-4B14-F15D-8C7F1D126947}"/>
              </a:ext>
            </a:extLst>
          </p:cNvPr>
          <p:cNvSpPr/>
          <p:nvPr/>
        </p:nvSpPr>
        <p:spPr bwMode="auto">
          <a:xfrm>
            <a:off x="6443809" y="2106610"/>
            <a:ext cx="1400000" cy="247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92E50E-A76B-90C6-B39E-AC9FF6A32FA3}"/>
              </a:ext>
            </a:extLst>
          </p:cNvPr>
          <p:cNvSpPr/>
          <p:nvPr/>
        </p:nvSpPr>
        <p:spPr bwMode="auto">
          <a:xfrm>
            <a:off x="9405714" y="2106610"/>
            <a:ext cx="1409524" cy="247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9727CC-05E3-4D9F-F3D9-7166C3574EE8}"/>
              </a:ext>
            </a:extLst>
          </p:cNvPr>
          <p:cNvSpPr/>
          <p:nvPr/>
        </p:nvSpPr>
        <p:spPr bwMode="auto">
          <a:xfrm>
            <a:off x="1739047" y="2631010"/>
            <a:ext cx="1400000" cy="247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EA11B5-0358-22CC-20B6-B8FF26C65B46}"/>
              </a:ext>
            </a:extLst>
          </p:cNvPr>
          <p:cNvSpPr/>
          <p:nvPr/>
        </p:nvSpPr>
        <p:spPr bwMode="auto">
          <a:xfrm>
            <a:off x="4205714" y="2611940"/>
            <a:ext cx="1409523" cy="247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42AEA1-E2F9-686C-2D36-6C0C8E1A6775}"/>
              </a:ext>
            </a:extLst>
          </p:cNvPr>
          <p:cNvSpPr/>
          <p:nvPr/>
        </p:nvSpPr>
        <p:spPr bwMode="auto">
          <a:xfrm>
            <a:off x="6443809" y="2631010"/>
            <a:ext cx="1400000" cy="247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F1D763-6122-0176-7166-A2CD5AD48863}"/>
              </a:ext>
            </a:extLst>
          </p:cNvPr>
          <p:cNvSpPr/>
          <p:nvPr/>
        </p:nvSpPr>
        <p:spPr bwMode="auto">
          <a:xfrm>
            <a:off x="9405714" y="2631010"/>
            <a:ext cx="1409524" cy="247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6CA52C8-AFB4-295A-723B-81DB421C79F9}"/>
              </a:ext>
            </a:extLst>
          </p:cNvPr>
          <p:cNvSpPr/>
          <p:nvPr/>
        </p:nvSpPr>
        <p:spPr bwMode="auto">
          <a:xfrm>
            <a:off x="1758095" y="3193548"/>
            <a:ext cx="676190" cy="295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7BFEACF-15B0-9F10-F095-55500FEB1B5A}"/>
              </a:ext>
            </a:extLst>
          </p:cNvPr>
          <p:cNvSpPr/>
          <p:nvPr/>
        </p:nvSpPr>
        <p:spPr bwMode="auto">
          <a:xfrm>
            <a:off x="3777142" y="3107737"/>
            <a:ext cx="1371428" cy="305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7F049AE-3918-2CC9-FD10-BD68E371DB44}"/>
              </a:ext>
            </a:extLst>
          </p:cNvPr>
          <p:cNvSpPr/>
          <p:nvPr/>
        </p:nvSpPr>
        <p:spPr bwMode="auto">
          <a:xfrm>
            <a:off x="6977142" y="3193547"/>
            <a:ext cx="1038095" cy="305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845947F-4C07-DAA0-05D6-2B23B9FA32D6}"/>
              </a:ext>
            </a:extLst>
          </p:cNvPr>
          <p:cNvSpPr/>
          <p:nvPr/>
        </p:nvSpPr>
        <p:spPr bwMode="auto">
          <a:xfrm>
            <a:off x="9424761" y="3212617"/>
            <a:ext cx="695238" cy="266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64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97F773-9A0C-2BA6-5BDE-B5D40EEEB0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5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7B207B-BC37-5F06-7FE6-DF4F7A26A518}"/>
              </a:ext>
            </a:extLst>
          </p:cNvPr>
          <p:cNvSpPr/>
          <p:nvPr/>
        </p:nvSpPr>
        <p:spPr bwMode="auto">
          <a:xfrm>
            <a:off x="2053333" y="2068472"/>
            <a:ext cx="342857" cy="209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1668B5-1D35-1CEC-9EE4-D65CB4E2D31A}"/>
              </a:ext>
            </a:extLst>
          </p:cNvPr>
          <p:cNvSpPr/>
          <p:nvPr/>
        </p:nvSpPr>
        <p:spPr bwMode="auto">
          <a:xfrm>
            <a:off x="3158095" y="2068472"/>
            <a:ext cx="352380" cy="209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E597D5-F240-E93C-4A16-5A283489409B}"/>
              </a:ext>
            </a:extLst>
          </p:cNvPr>
          <p:cNvSpPr/>
          <p:nvPr/>
        </p:nvSpPr>
        <p:spPr bwMode="auto">
          <a:xfrm>
            <a:off x="5624761" y="2039868"/>
            <a:ext cx="333333" cy="20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65332E-2B90-E320-3D97-646EF3DDA74A}"/>
              </a:ext>
            </a:extLst>
          </p:cNvPr>
          <p:cNvSpPr/>
          <p:nvPr/>
        </p:nvSpPr>
        <p:spPr bwMode="auto">
          <a:xfrm>
            <a:off x="6453333" y="2011264"/>
            <a:ext cx="342857" cy="209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640C22-AC6B-9537-6041-24A72AA7C3DF}"/>
              </a:ext>
            </a:extLst>
          </p:cNvPr>
          <p:cNvSpPr/>
          <p:nvPr/>
        </p:nvSpPr>
        <p:spPr bwMode="auto">
          <a:xfrm>
            <a:off x="9167619" y="2039868"/>
            <a:ext cx="333333" cy="20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A3D971-2876-F1CD-C751-E3C4DACDE604}"/>
              </a:ext>
            </a:extLst>
          </p:cNvPr>
          <p:cNvSpPr/>
          <p:nvPr/>
        </p:nvSpPr>
        <p:spPr bwMode="auto">
          <a:xfrm>
            <a:off x="9986666" y="2011264"/>
            <a:ext cx="342857" cy="2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702B32-5455-98A3-382C-BA4CFA49222B}"/>
              </a:ext>
            </a:extLst>
          </p:cNvPr>
          <p:cNvSpPr/>
          <p:nvPr/>
        </p:nvSpPr>
        <p:spPr bwMode="auto">
          <a:xfrm>
            <a:off x="5453333" y="2850304"/>
            <a:ext cx="200000" cy="209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F56D3B-9545-A6F9-E05C-A772CC0D6411}"/>
              </a:ext>
            </a:extLst>
          </p:cNvPr>
          <p:cNvSpPr/>
          <p:nvPr/>
        </p:nvSpPr>
        <p:spPr bwMode="auto">
          <a:xfrm>
            <a:off x="6758095" y="2821700"/>
            <a:ext cx="323809" cy="209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D9DE6DD-78D1-9F78-0BDB-56B5106106B7}"/>
              </a:ext>
            </a:extLst>
          </p:cNvPr>
          <p:cNvSpPr/>
          <p:nvPr/>
        </p:nvSpPr>
        <p:spPr bwMode="auto">
          <a:xfrm>
            <a:off x="8986666" y="2850304"/>
            <a:ext cx="200000" cy="209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DC24319-C264-7E1C-DCC0-B7A4F6775285}"/>
              </a:ext>
            </a:extLst>
          </p:cNvPr>
          <p:cNvSpPr/>
          <p:nvPr/>
        </p:nvSpPr>
        <p:spPr bwMode="auto">
          <a:xfrm>
            <a:off x="10291428" y="2821700"/>
            <a:ext cx="333333" cy="209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DF630BD-565F-BF0A-03E3-F02A54CD9E06}"/>
              </a:ext>
            </a:extLst>
          </p:cNvPr>
          <p:cNvSpPr/>
          <p:nvPr/>
        </p:nvSpPr>
        <p:spPr bwMode="auto">
          <a:xfrm>
            <a:off x="2053333" y="3126806"/>
            <a:ext cx="342857" cy="209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170FF1F-E275-C19B-0743-577490560F4C}"/>
              </a:ext>
            </a:extLst>
          </p:cNvPr>
          <p:cNvSpPr/>
          <p:nvPr/>
        </p:nvSpPr>
        <p:spPr bwMode="auto">
          <a:xfrm>
            <a:off x="3158095" y="3126806"/>
            <a:ext cx="352380" cy="209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DB7C547-0F2B-B2F0-C2C3-219007BD46DF}"/>
              </a:ext>
            </a:extLst>
          </p:cNvPr>
          <p:cNvSpPr/>
          <p:nvPr/>
        </p:nvSpPr>
        <p:spPr bwMode="auto">
          <a:xfrm>
            <a:off x="6100952" y="3327031"/>
            <a:ext cx="333333" cy="209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4599D29-BFB2-B174-1DAE-D694A034BC5B}"/>
              </a:ext>
            </a:extLst>
          </p:cNvPr>
          <p:cNvSpPr/>
          <p:nvPr/>
        </p:nvSpPr>
        <p:spPr bwMode="auto">
          <a:xfrm>
            <a:off x="9624761" y="3327031"/>
            <a:ext cx="342858" cy="20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0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4EF6B-D04B-F072-BD28-B40857F770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2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D26FC6-A980-C766-767B-36419594657C}"/>
              </a:ext>
            </a:extLst>
          </p:cNvPr>
          <p:cNvSpPr/>
          <p:nvPr/>
        </p:nvSpPr>
        <p:spPr bwMode="auto">
          <a:xfrm>
            <a:off x="3615238" y="3994240"/>
            <a:ext cx="809523" cy="29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37681F-5A29-19B9-DBF5-FC39201341C0}"/>
              </a:ext>
            </a:extLst>
          </p:cNvPr>
          <p:cNvSpPr/>
          <p:nvPr/>
        </p:nvSpPr>
        <p:spPr bwMode="auto">
          <a:xfrm>
            <a:off x="5672380" y="3994240"/>
            <a:ext cx="790476" cy="29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B5EBEA-8693-9BA9-4782-151CF249A580}"/>
              </a:ext>
            </a:extLst>
          </p:cNvPr>
          <p:cNvSpPr/>
          <p:nvPr/>
        </p:nvSpPr>
        <p:spPr bwMode="auto">
          <a:xfrm>
            <a:off x="7624761" y="3994240"/>
            <a:ext cx="780952" cy="29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3F2202-A6FD-4420-01F4-C57040487FB8}"/>
              </a:ext>
            </a:extLst>
          </p:cNvPr>
          <p:cNvSpPr/>
          <p:nvPr/>
        </p:nvSpPr>
        <p:spPr bwMode="auto">
          <a:xfrm>
            <a:off x="9729523" y="3994240"/>
            <a:ext cx="809523" cy="29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56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BE0588-9D49-37D7-30EF-F6B23CBB84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5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1607AF-22DD-A6E8-2D7D-0A6769391D78}"/>
              </a:ext>
            </a:extLst>
          </p:cNvPr>
          <p:cNvSpPr/>
          <p:nvPr/>
        </p:nvSpPr>
        <p:spPr bwMode="auto">
          <a:xfrm>
            <a:off x="1177142" y="2449970"/>
            <a:ext cx="1828571" cy="305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20CFC8-3BB5-37CF-B4DB-65747FCE7DC7}"/>
              </a:ext>
            </a:extLst>
          </p:cNvPr>
          <p:cNvSpPr/>
          <p:nvPr/>
        </p:nvSpPr>
        <p:spPr bwMode="auto">
          <a:xfrm>
            <a:off x="1177142" y="3060229"/>
            <a:ext cx="3209523" cy="295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95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30B087-671E-A960-D8EB-CD123571AB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1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8976F9-DCCC-AD2D-FB21-37C1F81D87CE}"/>
              </a:ext>
            </a:extLst>
          </p:cNvPr>
          <p:cNvSpPr/>
          <p:nvPr/>
        </p:nvSpPr>
        <p:spPr bwMode="auto">
          <a:xfrm>
            <a:off x="1862857" y="1915214"/>
            <a:ext cx="219047" cy="23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B2D0A3-C973-6D98-F4F1-C7A4359C0F41}"/>
              </a:ext>
            </a:extLst>
          </p:cNvPr>
          <p:cNvSpPr/>
          <p:nvPr/>
        </p:nvSpPr>
        <p:spPr bwMode="auto">
          <a:xfrm>
            <a:off x="5243809" y="1915214"/>
            <a:ext cx="209523" cy="23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F474EB-79AC-B335-C4DE-D943AD23B6A0}"/>
              </a:ext>
            </a:extLst>
          </p:cNvPr>
          <p:cNvSpPr/>
          <p:nvPr/>
        </p:nvSpPr>
        <p:spPr bwMode="auto">
          <a:xfrm>
            <a:off x="8110476" y="1915214"/>
            <a:ext cx="209523" cy="23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B9809A-F02D-EA69-AA82-5238ACF52919}"/>
              </a:ext>
            </a:extLst>
          </p:cNvPr>
          <p:cNvSpPr/>
          <p:nvPr/>
        </p:nvSpPr>
        <p:spPr bwMode="auto">
          <a:xfrm>
            <a:off x="2034285" y="2705990"/>
            <a:ext cx="219047" cy="23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0B306E-1508-0838-9E0D-AD7E6685761E}"/>
              </a:ext>
            </a:extLst>
          </p:cNvPr>
          <p:cNvSpPr/>
          <p:nvPr/>
        </p:nvSpPr>
        <p:spPr bwMode="auto">
          <a:xfrm>
            <a:off x="5748571" y="2705990"/>
            <a:ext cx="219047" cy="23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106EF5-F3A1-FB44-725B-F574B1662BBD}"/>
              </a:ext>
            </a:extLst>
          </p:cNvPr>
          <p:cNvSpPr/>
          <p:nvPr/>
        </p:nvSpPr>
        <p:spPr bwMode="auto">
          <a:xfrm>
            <a:off x="8110476" y="2705990"/>
            <a:ext cx="219047" cy="23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272464" y="1700808"/>
            <a:ext cx="1440160" cy="1243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24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2023-07-10T07:10:23Z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